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75" r:id="rId1"/>
    <p:sldMasterId id="2147483695" r:id="rId2"/>
    <p:sldMasterId id="2147483707" r:id="rId3"/>
    <p:sldMasterId id="2147483710" r:id="rId4"/>
  </p:sldMasterIdLst>
  <p:notesMasterIdLst>
    <p:notesMasterId r:id="rId28"/>
  </p:notesMasterIdLst>
  <p:handoutMasterIdLst>
    <p:handoutMasterId r:id="rId29"/>
  </p:handoutMasterIdLst>
  <p:sldIdLst>
    <p:sldId id="256" r:id="rId5"/>
    <p:sldId id="2285" r:id="rId6"/>
    <p:sldId id="2281" r:id="rId7"/>
    <p:sldId id="2283" r:id="rId8"/>
    <p:sldId id="2280" r:id="rId9"/>
    <p:sldId id="2284" r:id="rId10"/>
    <p:sldId id="260" r:id="rId11"/>
    <p:sldId id="268" r:id="rId12"/>
    <p:sldId id="259" r:id="rId13"/>
    <p:sldId id="269" r:id="rId14"/>
    <p:sldId id="270" r:id="rId15"/>
    <p:sldId id="261" r:id="rId16"/>
    <p:sldId id="271" r:id="rId17"/>
    <p:sldId id="2273" r:id="rId18"/>
    <p:sldId id="2277" r:id="rId19"/>
    <p:sldId id="2278" r:id="rId20"/>
    <p:sldId id="2274" r:id="rId21"/>
    <p:sldId id="2275" r:id="rId22"/>
    <p:sldId id="263" r:id="rId23"/>
    <p:sldId id="266" r:id="rId24"/>
    <p:sldId id="267" r:id="rId25"/>
    <p:sldId id="2276" r:id="rId26"/>
    <p:sldId id="2279"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0ACBE1-7E72-43F4-92A8-70974F154749}">
          <p14:sldIdLst>
            <p14:sldId id="256"/>
            <p14:sldId id="2285"/>
            <p14:sldId id="2281"/>
            <p14:sldId id="2283"/>
            <p14:sldId id="2280"/>
            <p14:sldId id="2284"/>
            <p14:sldId id="260"/>
          </p14:sldIdLst>
        </p14:section>
        <p14:section name="Untitled Section" id="{0EF71990-9274-4E83-A929-19FE9B470D43}">
          <p14:sldIdLst>
            <p14:sldId id="268"/>
            <p14:sldId id="259"/>
            <p14:sldId id="269"/>
            <p14:sldId id="270"/>
            <p14:sldId id="261"/>
            <p14:sldId id="271"/>
            <p14:sldId id="2273"/>
            <p14:sldId id="2277"/>
            <p14:sldId id="2278"/>
            <p14:sldId id="2274"/>
            <p14:sldId id="2275"/>
            <p14:sldId id="263"/>
            <p14:sldId id="266"/>
            <p14:sldId id="267"/>
            <p14:sldId id="2276"/>
            <p14:sldId id="22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1722"/>
    <a:srgbClr val="F27124"/>
    <a:srgbClr val="3371E7"/>
    <a:srgbClr val="7094F5"/>
    <a:srgbClr val="FAAA19"/>
    <a:srgbClr val="00214D"/>
    <a:srgbClr val="C6D4FB"/>
    <a:srgbClr val="0006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1434" autoAdjust="0"/>
  </p:normalViewPr>
  <p:slideViewPr>
    <p:cSldViewPr snapToGrid="0">
      <p:cViewPr varScale="1">
        <p:scale>
          <a:sx n="90" d="100"/>
          <a:sy n="90" d="100"/>
        </p:scale>
        <p:origin x="1104" y="84"/>
      </p:cViewPr>
      <p:guideLst/>
    </p:cSldViewPr>
  </p:slideViewPr>
  <p:notesTextViewPr>
    <p:cViewPr>
      <p:scale>
        <a:sx n="1" d="1"/>
        <a:sy n="1" d="1"/>
      </p:scale>
      <p:origin x="0" y="0"/>
    </p:cViewPr>
  </p:notesTextViewPr>
  <p:notesViewPr>
    <p:cSldViewPr snapToGrid="0">
      <p:cViewPr varScale="1">
        <p:scale>
          <a:sx n="55" d="100"/>
          <a:sy n="55" d="100"/>
        </p:scale>
        <p:origin x="303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1CFBCB-B410-0BA4-157E-D71642515D1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68D2A34-F17B-4B65-9175-61DDE6904DA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CEF87AD-061F-40B6-8CA3-EDBA0028851C}" type="datetimeFigureOut">
              <a:rPr lang="en-US" smtClean="0"/>
              <a:t>12/8/2025</a:t>
            </a:fld>
            <a:endParaRPr lang="en-US"/>
          </a:p>
        </p:txBody>
      </p:sp>
      <p:sp>
        <p:nvSpPr>
          <p:cNvPr id="4" name="Footer Placeholder 3">
            <a:extLst>
              <a:ext uri="{FF2B5EF4-FFF2-40B4-BE49-F238E27FC236}">
                <a16:creationId xmlns:a16="http://schemas.microsoft.com/office/drawing/2014/main" id="{879EDC4D-25EB-4FCF-888E-9516BC17CC0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836CBA-E46A-75FC-BE4C-F650BDB64BF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A9C5196-2F41-42F2-8811-8FBAF8BBC8E5}" type="slidenum">
              <a:rPr lang="en-US" smtClean="0"/>
              <a:t>‹#›</a:t>
            </a:fld>
            <a:endParaRPr lang="en-US"/>
          </a:p>
        </p:txBody>
      </p:sp>
    </p:spTree>
    <p:extLst>
      <p:ext uri="{BB962C8B-B14F-4D97-AF65-F5344CB8AC3E}">
        <p14:creationId xmlns:p14="http://schemas.microsoft.com/office/powerpoint/2010/main" val="2865415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E22C4-7873-420F-A244-EF0110D45CA0}" type="datetimeFigureOut">
              <a:rPr lang="en-US" smtClean="0"/>
              <a:t>12/8/2025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9952813-9EBB-4665-BCA6-F24EB7758B94}" type="slidenum">
              <a:rPr lang="en-US" smtClean="0"/>
              <a:t>‹#›</a:t>
            </a:fld>
            <a:endParaRPr lang="en-US"/>
          </a:p>
        </p:txBody>
      </p:sp>
    </p:spTree>
    <p:extLst>
      <p:ext uri="{BB962C8B-B14F-4D97-AF65-F5344CB8AC3E}">
        <p14:creationId xmlns:p14="http://schemas.microsoft.com/office/powerpoint/2010/main" val="2451453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952813-9EBB-4665-BCA6-F24EB7758B94}" type="slidenum">
              <a:rPr lang="en-US" smtClean="0"/>
              <a:t>1</a:t>
            </a:fld>
            <a:endParaRPr lang="en-US"/>
          </a:p>
        </p:txBody>
      </p:sp>
    </p:spTree>
    <p:extLst>
      <p:ext uri="{BB962C8B-B14F-4D97-AF65-F5344CB8AC3E}">
        <p14:creationId xmlns:p14="http://schemas.microsoft.com/office/powerpoint/2010/main" val="703488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In 2020-2022, three major national reports: National Center for State Courts, SAMHSA, Center for State Governments, National Commission on State Legislatures. Made broad recommendations that are helpful but not necessarily specific to Connecticut.  </a:t>
            </a:r>
          </a:p>
        </p:txBody>
      </p:sp>
      <p:sp>
        <p:nvSpPr>
          <p:cNvPr id="4" name="Slide Number Placeholder 3"/>
          <p:cNvSpPr>
            <a:spLocks noGrp="1"/>
          </p:cNvSpPr>
          <p:nvPr>
            <p:ph type="sldNum" sz="quarter" idx="5"/>
          </p:nvPr>
        </p:nvSpPr>
        <p:spPr/>
        <p:txBody>
          <a:bodyPr/>
          <a:lstStyle/>
          <a:p>
            <a:fld id="{F9952813-9EBB-4665-BCA6-F24EB7758B94}" type="slidenum">
              <a:rPr lang="en-US" smtClean="0"/>
              <a:t>4</a:t>
            </a:fld>
            <a:endParaRPr lang="en-US"/>
          </a:p>
        </p:txBody>
      </p:sp>
    </p:spTree>
    <p:extLst>
      <p:ext uri="{BB962C8B-B14F-4D97-AF65-F5344CB8AC3E}">
        <p14:creationId xmlns:p14="http://schemas.microsoft.com/office/powerpoint/2010/main" val="2804624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Commission produced two previous reports about MH and criminal legal system (prevalence of MI in DOC population), received funding in 2022 to continue studies.  Combined with May 2023 trip to Miami-Dade County, formed impetus to focus on competency to stand trial.  In July 2023 formed a working group, with initial intent to complete a short report before Feb 2024 legislative session so that stakeholders would understand the context.  Ended up not needing the report to get PA 24-137 passed, so continued to work on report, involving DDS, DCF, Judicial, and DMHAS in collecting data and describing processes.  Found a lot of data discrepancies, so finally completed in Dec 2025.</a:t>
            </a:r>
          </a:p>
        </p:txBody>
      </p:sp>
      <p:sp>
        <p:nvSpPr>
          <p:cNvPr id="4" name="Slide Number Placeholder 3"/>
          <p:cNvSpPr>
            <a:spLocks noGrp="1"/>
          </p:cNvSpPr>
          <p:nvPr>
            <p:ph type="sldNum" sz="quarter" idx="5"/>
          </p:nvPr>
        </p:nvSpPr>
        <p:spPr/>
        <p:txBody>
          <a:bodyPr/>
          <a:lstStyle/>
          <a:p>
            <a:fld id="{F9952813-9EBB-4665-BCA6-F24EB7758B94}" type="slidenum">
              <a:rPr lang="en-US" smtClean="0"/>
              <a:t>5</a:t>
            </a:fld>
            <a:endParaRPr lang="en-US"/>
          </a:p>
        </p:txBody>
      </p:sp>
    </p:spTree>
    <p:extLst>
      <p:ext uri="{BB962C8B-B14F-4D97-AF65-F5344CB8AC3E}">
        <p14:creationId xmlns:p14="http://schemas.microsoft.com/office/powerpoint/2010/main" val="719580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952813-9EBB-4665-BCA6-F24EB7758B94}" type="slidenum">
              <a:rPr lang="en-US" smtClean="0"/>
              <a:t>6</a:t>
            </a:fld>
            <a:endParaRPr lang="en-US"/>
          </a:p>
        </p:txBody>
      </p:sp>
    </p:spTree>
    <p:extLst>
      <p:ext uri="{BB962C8B-B14F-4D97-AF65-F5344CB8AC3E}">
        <p14:creationId xmlns:p14="http://schemas.microsoft.com/office/powerpoint/2010/main" val="1527736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952813-9EBB-4665-BCA6-F24EB7758B94}" type="slidenum">
              <a:rPr lang="en-US" smtClean="0"/>
              <a:t>9</a:t>
            </a:fld>
            <a:endParaRPr lang="en-US"/>
          </a:p>
        </p:txBody>
      </p:sp>
    </p:spTree>
    <p:extLst>
      <p:ext uri="{BB962C8B-B14F-4D97-AF65-F5344CB8AC3E}">
        <p14:creationId xmlns:p14="http://schemas.microsoft.com/office/powerpoint/2010/main" val="249307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952813-9EBB-4665-BCA6-F24EB7758B94}" type="slidenum">
              <a:rPr lang="en-US" smtClean="0"/>
              <a:t>13</a:t>
            </a:fld>
            <a:endParaRPr lang="en-US"/>
          </a:p>
        </p:txBody>
      </p:sp>
    </p:spTree>
    <p:extLst>
      <p:ext uri="{BB962C8B-B14F-4D97-AF65-F5344CB8AC3E}">
        <p14:creationId xmlns:p14="http://schemas.microsoft.com/office/powerpoint/2010/main" val="1649012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952813-9EBB-4665-BCA6-F24EB7758B94}" type="slidenum">
              <a:rPr lang="en-US" smtClean="0"/>
              <a:t>18</a:t>
            </a:fld>
            <a:endParaRPr lang="en-US"/>
          </a:p>
        </p:txBody>
      </p:sp>
    </p:spTree>
    <p:extLst>
      <p:ext uri="{BB962C8B-B14F-4D97-AF65-F5344CB8AC3E}">
        <p14:creationId xmlns:p14="http://schemas.microsoft.com/office/powerpoint/2010/main" val="3241134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952813-9EBB-4665-BCA6-F24EB7758B94}" type="slidenum">
              <a:rPr lang="en-US" smtClean="0"/>
              <a:t>20</a:t>
            </a:fld>
            <a:endParaRPr lang="en-US"/>
          </a:p>
        </p:txBody>
      </p:sp>
    </p:spTree>
    <p:extLst>
      <p:ext uri="{BB962C8B-B14F-4D97-AF65-F5344CB8AC3E}">
        <p14:creationId xmlns:p14="http://schemas.microsoft.com/office/powerpoint/2010/main" val="1553747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258753-8574-22E4-DC12-82132309DD6D}"/>
              </a:ext>
            </a:extLst>
          </p:cNvPr>
          <p:cNvSpPr/>
          <p:nvPr userDrawn="1"/>
        </p:nvSpPr>
        <p:spPr>
          <a:xfrm>
            <a:off x="0" y="0"/>
            <a:ext cx="12192000" cy="6858000"/>
          </a:xfrm>
          <a:prstGeom prst="rect">
            <a:avLst/>
          </a:prstGeom>
          <a:solidFill>
            <a:srgbClr val="337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A black and white logo&#10;&#10;Description automatically generated">
            <a:extLst>
              <a:ext uri="{FF2B5EF4-FFF2-40B4-BE49-F238E27FC236}">
                <a16:creationId xmlns:a16="http://schemas.microsoft.com/office/drawing/2014/main" id="{5BFA4E48-6ADF-7DC4-FDDE-0CDEBE678F4C}"/>
              </a:ext>
            </a:extLst>
          </p:cNvPr>
          <p:cNvPicPr>
            <a:picLocks noChangeAspect="1"/>
          </p:cNvPicPr>
          <p:nvPr userDrawn="1"/>
        </p:nvPicPr>
        <p:blipFill>
          <a:blip r:embed="rId2"/>
          <a:stretch>
            <a:fillRect/>
          </a:stretch>
        </p:blipFill>
        <p:spPr>
          <a:xfrm>
            <a:off x="1130969" y="3092620"/>
            <a:ext cx="4704347" cy="672759"/>
          </a:xfrm>
          <a:prstGeom prst="rect">
            <a:avLst/>
          </a:prstGeom>
        </p:spPr>
      </p:pic>
      <p:cxnSp>
        <p:nvCxnSpPr>
          <p:cNvPr id="9" name="Straight Connector 8">
            <a:extLst>
              <a:ext uri="{FF2B5EF4-FFF2-40B4-BE49-F238E27FC236}">
                <a16:creationId xmlns:a16="http://schemas.microsoft.com/office/drawing/2014/main" id="{6B56CE08-D66D-BCBF-680E-B7CC8F152F2D}"/>
              </a:ext>
            </a:extLst>
          </p:cNvPr>
          <p:cNvCxnSpPr/>
          <p:nvPr userDrawn="1"/>
        </p:nvCxnSpPr>
        <p:spPr>
          <a:xfrm>
            <a:off x="6112042" y="2996871"/>
            <a:ext cx="0" cy="104573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4142B181-CED0-B6F0-7F1C-98D310EACB2E}"/>
              </a:ext>
            </a:extLst>
          </p:cNvPr>
          <p:cNvSpPr>
            <a:spLocks noGrp="1"/>
          </p:cNvSpPr>
          <p:nvPr>
            <p:ph type="body" sz="quarter" idx="10" hasCustomPrompt="1"/>
          </p:nvPr>
        </p:nvSpPr>
        <p:spPr>
          <a:xfrm>
            <a:off x="6269037" y="2996870"/>
            <a:ext cx="5281277" cy="1045737"/>
          </a:xfrm>
          <a:prstGeom prst="rect">
            <a:avLst/>
          </a:prstGeom>
        </p:spPr>
        <p:txBody>
          <a:bodyPr anchor="ctr"/>
          <a:lstStyle>
            <a:lvl1pPr marL="0" indent="0">
              <a:lnSpc>
                <a:spcPct val="100000"/>
              </a:lnSpc>
              <a:spcBef>
                <a:spcPts val="0"/>
              </a:spcBef>
              <a:buNone/>
              <a:defRPr b="0" i="0">
                <a:solidFill>
                  <a:schemeClr val="bg1"/>
                </a:solidFill>
                <a:latin typeface="Poppins" panose="00000500000000000000" pitchFamily="2" charset="0"/>
                <a:cs typeface="Poppins" panose="00000500000000000000" pitchFamily="2" charset="0"/>
              </a:defRPr>
            </a:lvl1pPr>
            <a:lvl2pPr>
              <a:defRPr b="0" i="0">
                <a:solidFill>
                  <a:schemeClr val="bg1"/>
                </a:solidFill>
                <a:latin typeface="Now" pitchFamily="2" charset="77"/>
              </a:defRPr>
            </a:lvl2pPr>
            <a:lvl3pPr>
              <a:defRPr b="0" i="0">
                <a:solidFill>
                  <a:schemeClr val="bg1"/>
                </a:solidFill>
                <a:latin typeface="Now" pitchFamily="2" charset="77"/>
              </a:defRPr>
            </a:lvl3pPr>
            <a:lvl4pPr>
              <a:defRPr b="0" i="0">
                <a:solidFill>
                  <a:schemeClr val="bg1"/>
                </a:solidFill>
                <a:latin typeface="Now" pitchFamily="2" charset="77"/>
              </a:defRPr>
            </a:lvl4pPr>
            <a:lvl5pPr>
              <a:defRPr b="0" i="0">
                <a:solidFill>
                  <a:schemeClr val="bg1"/>
                </a:solidFill>
                <a:latin typeface="Now" pitchFamily="2" charset="77"/>
              </a:defRPr>
            </a:lvl5pPr>
          </a:lstStyle>
          <a:p>
            <a:pPr lvl="0"/>
            <a:r>
              <a:rPr lang="en-US" dirty="0"/>
              <a:t>Presentation title here</a:t>
            </a:r>
          </a:p>
          <a:p>
            <a:pPr lvl="0"/>
            <a:r>
              <a:rPr lang="en-US" dirty="0"/>
              <a:t>Date</a:t>
            </a:r>
          </a:p>
        </p:txBody>
      </p:sp>
      <p:sp>
        <p:nvSpPr>
          <p:cNvPr id="3" name="Text Placeholder 2">
            <a:extLst>
              <a:ext uri="{FF2B5EF4-FFF2-40B4-BE49-F238E27FC236}">
                <a16:creationId xmlns:a16="http://schemas.microsoft.com/office/drawing/2014/main" id="{578FEFC8-05D7-F0FD-BD40-CD3308EF02E1}"/>
              </a:ext>
            </a:extLst>
          </p:cNvPr>
          <p:cNvSpPr>
            <a:spLocks noGrp="1"/>
          </p:cNvSpPr>
          <p:nvPr>
            <p:ph type="body" sz="quarter" idx="11"/>
          </p:nvPr>
        </p:nvSpPr>
        <p:spPr>
          <a:xfrm>
            <a:off x="529389" y="6319585"/>
            <a:ext cx="11057021" cy="673100"/>
          </a:xfrm>
          <a:prstGeom prst="rect">
            <a:avLst/>
          </a:prstGeom>
        </p:spPr>
        <p:txBody>
          <a:bodyPr/>
          <a:lstStyle>
            <a:lvl1pPr marL="0" indent="0">
              <a:buNone/>
              <a:defRPr sz="1400" b="0">
                <a:solidFill>
                  <a:schemeClr val="bg1"/>
                </a:solidFill>
                <a:latin typeface="Poppins SemiBold" panose="00000700000000000000" pitchFamily="2" charset="0"/>
                <a:cs typeface="Poppins SemiBold" panose="00000700000000000000" pitchFamily="2"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22C754C4-C22D-0F76-1FA6-B4B160F41118}"/>
              </a:ext>
            </a:extLst>
          </p:cNvPr>
          <p:cNvCxnSpPr>
            <a:cxnSpLocks/>
          </p:cNvCxnSpPr>
          <p:nvPr userDrawn="1"/>
        </p:nvCxnSpPr>
        <p:spPr>
          <a:xfrm>
            <a:off x="625642" y="6172201"/>
            <a:ext cx="10960769"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453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half photo">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D524A9E-B306-5E46-98CD-D906F89F0106}"/>
              </a:ext>
            </a:extLst>
          </p:cNvPr>
          <p:cNvSpPr>
            <a:spLocks noGrp="1"/>
          </p:cNvSpPr>
          <p:nvPr>
            <p:ph type="pic" sz="quarter" idx="16"/>
          </p:nvPr>
        </p:nvSpPr>
        <p:spPr>
          <a:xfrm>
            <a:off x="0" y="1"/>
            <a:ext cx="12192000" cy="3509041"/>
          </a:xfrm>
        </p:spPr>
        <p:txBody>
          <a:bodyPr/>
          <a:lstStyle/>
          <a:p>
            <a:r>
              <a:rPr lang="en-US"/>
              <a:t>Click icon to add picture</a:t>
            </a:r>
          </a:p>
        </p:txBody>
      </p:sp>
      <p:sp>
        <p:nvSpPr>
          <p:cNvPr id="6" name="Rectangle 5">
            <a:extLst>
              <a:ext uri="{FF2B5EF4-FFF2-40B4-BE49-F238E27FC236}">
                <a16:creationId xmlns:a16="http://schemas.microsoft.com/office/drawing/2014/main" id="{B42F87A6-A280-FA4B-9E06-EA5E8C554BB0}"/>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egular"/>
            </a:endParaRPr>
          </a:p>
        </p:txBody>
      </p:sp>
      <p:pic>
        <p:nvPicPr>
          <p:cNvPr id="14" name="Picture 13" descr="A picture containing clipart&#10;&#10;Description automatically generated">
            <a:extLst>
              <a:ext uri="{FF2B5EF4-FFF2-40B4-BE49-F238E27FC236}">
                <a16:creationId xmlns:a16="http://schemas.microsoft.com/office/drawing/2014/main" id="{AB4E21DD-A4D7-4643-80F7-739851F26C8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3400" y="5772224"/>
            <a:ext cx="5486400" cy="399976"/>
          </a:xfrm>
          <a:prstGeom prst="rect">
            <a:avLst/>
          </a:prstGeom>
        </p:spPr>
      </p:pic>
      <p:sp>
        <p:nvSpPr>
          <p:cNvPr id="15" name="Text Placeholder 9">
            <a:extLst>
              <a:ext uri="{FF2B5EF4-FFF2-40B4-BE49-F238E27FC236}">
                <a16:creationId xmlns:a16="http://schemas.microsoft.com/office/drawing/2014/main" id="{63C30ADB-0272-764D-8129-4CD4C33A46DE}"/>
              </a:ext>
            </a:extLst>
          </p:cNvPr>
          <p:cNvSpPr>
            <a:spLocks noGrp="1"/>
          </p:cNvSpPr>
          <p:nvPr>
            <p:ph type="body" sz="quarter" idx="14" hasCustomPrompt="1"/>
          </p:nvPr>
        </p:nvSpPr>
        <p:spPr>
          <a:xfrm>
            <a:off x="533400" y="4663496"/>
            <a:ext cx="10895293" cy="274320"/>
          </a:xfrm>
          <a:prstGeom prst="rect">
            <a:avLst/>
          </a:prstGeom>
        </p:spPr>
        <p:txBody>
          <a:bodyPr anchor="ctr"/>
          <a:lstStyle>
            <a:lvl1pPr marL="0" indent="0">
              <a:lnSpc>
                <a:spcPct val="100000"/>
              </a:lnSpc>
              <a:buNone/>
              <a:defRPr sz="2800" b="0" baseline="0">
                <a:solidFill>
                  <a:srgbClr val="FFFFFF"/>
                </a:solidFill>
                <a:latin typeface="Microsoft Sans Serif" panose="020B0604020202020204" pitchFamily="34" charset="0"/>
                <a:cs typeface="Microsoft Sans Serif" panose="020B0604020202020204" pitchFamily="34" charset="0"/>
              </a:defRPr>
            </a:lvl1pPr>
            <a:lvl2pPr marL="342900" indent="0">
              <a:buNone/>
              <a:defRPr b="1">
                <a:latin typeface="Arial"/>
                <a:cs typeface="Arial"/>
              </a:defRPr>
            </a:lvl2pPr>
            <a:lvl3pPr marL="685800" indent="0">
              <a:buNone/>
              <a:defRPr b="1">
                <a:latin typeface="Arial"/>
                <a:cs typeface="Arial"/>
              </a:defRPr>
            </a:lvl3pPr>
            <a:lvl4pPr marL="1028700" indent="0">
              <a:buNone/>
              <a:defRPr b="1">
                <a:latin typeface="Arial"/>
                <a:cs typeface="Arial"/>
              </a:defRPr>
            </a:lvl4pPr>
            <a:lvl5pPr marL="1371600" indent="0">
              <a:buNone/>
              <a:defRPr b="1">
                <a:latin typeface="Arial"/>
                <a:cs typeface="Arial"/>
              </a:defRPr>
            </a:lvl5pPr>
          </a:lstStyle>
          <a:p>
            <a:pPr lvl="0"/>
            <a:r>
              <a:rPr lang="en-US" dirty="0"/>
              <a:t>Presenter, Department</a:t>
            </a:r>
          </a:p>
        </p:txBody>
      </p:sp>
      <p:sp>
        <p:nvSpPr>
          <p:cNvPr id="16" name="Title 1">
            <a:extLst>
              <a:ext uri="{FF2B5EF4-FFF2-40B4-BE49-F238E27FC236}">
                <a16:creationId xmlns:a16="http://schemas.microsoft.com/office/drawing/2014/main" id="{832B27C2-7468-CA48-BBE2-03D15C938C45}"/>
              </a:ext>
            </a:extLst>
          </p:cNvPr>
          <p:cNvSpPr>
            <a:spLocks noGrp="1"/>
          </p:cNvSpPr>
          <p:nvPr>
            <p:ph type="title" hasCustomPrompt="1"/>
          </p:nvPr>
        </p:nvSpPr>
        <p:spPr>
          <a:xfrm>
            <a:off x="533804" y="3956363"/>
            <a:ext cx="10896196" cy="507831"/>
          </a:xfrm>
        </p:spPr>
        <p:txBody>
          <a:bodyPr/>
          <a:lstStyle>
            <a:lvl1pPr>
              <a:lnSpc>
                <a:spcPct val="100000"/>
              </a:lnSpc>
              <a:defRPr sz="4800" baseline="0">
                <a:solidFill>
                  <a:schemeClr val="bg1"/>
                </a:solidFill>
                <a:latin typeface="YaleNew" panose="02000602050000020003" pitchFamily="2" charset="77"/>
                <a:cs typeface="Microsoft Sans Serif" panose="020B0604020202020204" pitchFamily="34" charset="0"/>
              </a:defRPr>
            </a:lvl1pPr>
          </a:lstStyle>
          <a:p>
            <a:r>
              <a:rPr lang="en-US" dirty="0"/>
              <a:t>Title</a:t>
            </a:r>
          </a:p>
        </p:txBody>
      </p:sp>
      <p:sp>
        <p:nvSpPr>
          <p:cNvPr id="21" name="Text Placeholder 9">
            <a:extLst>
              <a:ext uri="{FF2B5EF4-FFF2-40B4-BE49-F238E27FC236}">
                <a16:creationId xmlns:a16="http://schemas.microsoft.com/office/drawing/2014/main" id="{B695E12F-DFE3-ED48-A11A-378A21155C83}"/>
              </a:ext>
            </a:extLst>
          </p:cNvPr>
          <p:cNvSpPr>
            <a:spLocks noGrp="1"/>
          </p:cNvSpPr>
          <p:nvPr>
            <p:ph type="body" sz="quarter" idx="17" hasCustomPrompt="1"/>
          </p:nvPr>
        </p:nvSpPr>
        <p:spPr>
          <a:xfrm>
            <a:off x="533400" y="5120696"/>
            <a:ext cx="10895293" cy="274320"/>
          </a:xfrm>
          <a:prstGeom prst="rect">
            <a:avLst/>
          </a:prstGeom>
        </p:spPr>
        <p:txBody>
          <a:bodyPr anchor="ctr"/>
          <a:lstStyle>
            <a:lvl1pPr marL="0" indent="0">
              <a:lnSpc>
                <a:spcPct val="100000"/>
              </a:lnSpc>
              <a:buNone/>
              <a:defRPr sz="1600" b="0" i="0" baseline="0">
                <a:solidFill>
                  <a:srgbClr val="FFFFFF"/>
                </a:solidFill>
                <a:latin typeface="Microsoft Sans Serif" panose="020B0604020202020204" pitchFamily="34" charset="0"/>
                <a:cs typeface="Arial"/>
              </a:defRPr>
            </a:lvl1pPr>
            <a:lvl2pPr marL="342900" indent="0">
              <a:buNone/>
              <a:defRPr b="1">
                <a:latin typeface="Arial"/>
                <a:cs typeface="Arial"/>
              </a:defRPr>
            </a:lvl2pPr>
            <a:lvl3pPr marL="685800" indent="0">
              <a:buNone/>
              <a:defRPr b="1">
                <a:latin typeface="Arial"/>
                <a:cs typeface="Arial"/>
              </a:defRPr>
            </a:lvl3pPr>
            <a:lvl4pPr marL="1028700" indent="0">
              <a:buNone/>
              <a:defRPr b="1">
                <a:latin typeface="Arial"/>
                <a:cs typeface="Arial"/>
              </a:defRPr>
            </a:lvl4pPr>
            <a:lvl5pPr marL="1371600" indent="0">
              <a:buNone/>
              <a:defRPr b="1">
                <a:latin typeface="Arial"/>
                <a:cs typeface="Arial"/>
              </a:defRPr>
            </a:lvl5pPr>
          </a:lstStyle>
          <a:p>
            <a:pPr lvl="0"/>
            <a:r>
              <a:rPr lang="en-US" dirty="0"/>
              <a:t>Month Day, Year</a:t>
            </a:r>
          </a:p>
        </p:txBody>
      </p:sp>
    </p:spTree>
    <p:extLst>
      <p:ext uri="{BB962C8B-B14F-4D97-AF65-F5344CB8AC3E}">
        <p14:creationId xmlns:p14="http://schemas.microsoft.com/office/powerpoint/2010/main" val="4101394813"/>
      </p:ext>
    </p:extLst>
  </p:cSld>
  <p:clrMapOvr>
    <a:masterClrMapping/>
  </p:clrMapOvr>
  <p:extLst>
    <p:ext uri="{DCECCB84-F9BA-43D5-87BE-67443E8EF086}">
      <p15:sldGuideLst xmlns:p15="http://schemas.microsoft.com/office/powerpoint/2012/main">
        <p15:guide id="1" orient="horz" pos="3888">
          <p15:clr>
            <a:srgbClr val="FBAE40"/>
          </p15:clr>
        </p15:guide>
        <p15:guide id="2" pos="3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14" name="Text Placeholder 1"/>
          <p:cNvSpPr>
            <a:spLocks noGrp="1"/>
          </p:cNvSpPr>
          <p:nvPr>
            <p:ph type="body" sz="quarter" idx="4294967295"/>
          </p:nvPr>
        </p:nvSpPr>
        <p:spPr>
          <a:xfrm>
            <a:off x="601580" y="1143000"/>
            <a:ext cx="10828421" cy="4876800"/>
          </a:xfrm>
        </p:spPr>
        <p:txBody>
          <a:bodyPr/>
          <a:lstStyle>
            <a:lvl1pPr marL="0" indent="0">
              <a:buFont typeface="Arial" charset="0"/>
              <a:buNone/>
              <a:defRPr>
                <a:solidFill>
                  <a:schemeClr val="tx2"/>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sp>
        <p:nvSpPr>
          <p:cNvPr id="16" name="Title 3"/>
          <p:cNvSpPr>
            <a:spLocks noGrp="1"/>
          </p:cNvSpPr>
          <p:nvPr>
            <p:ph type="title"/>
          </p:nvPr>
        </p:nvSpPr>
        <p:spPr>
          <a:xfrm>
            <a:off x="601581" y="466346"/>
            <a:ext cx="10828420" cy="507831"/>
          </a:xfrm>
        </p:spPr>
        <p:txBody>
          <a:bodyPr/>
          <a:lstStyle>
            <a:lvl1pPr>
              <a:defRPr sz="3600">
                <a:solidFill>
                  <a:schemeClr val="tx2"/>
                </a:solidFill>
                <a:latin typeface="YaleNew" panose="02000602050000020003" pitchFamily="2" charset="77"/>
                <a:cs typeface="Microsoft Sans Serif"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DD700759-2717-AD40-9814-CA77C6E9D6B1}"/>
              </a:ext>
            </a:extLst>
          </p:cNvPr>
          <p:cNvSpPr>
            <a:spLocks noGrp="1"/>
          </p:cNvSpPr>
          <p:nvPr>
            <p:ph type="sldNum" sz="quarter" idx="10"/>
          </p:nvPr>
        </p:nvSpPr>
        <p:spPr/>
        <p:txBody>
          <a:bodyPr/>
          <a:lstStyle>
            <a:lvl1pPr>
              <a:defRPr/>
            </a:lvl1pPr>
          </a:lstStyle>
          <a:p>
            <a:pPr>
              <a:defRPr/>
            </a:pPr>
            <a:fld id="{A48725E7-0BCD-FA4A-B64F-9E36BFFE79F3}" type="slidenum">
              <a:rPr lang="en-US"/>
              <a:pPr>
                <a:defRPr/>
              </a:pPr>
              <a:t>‹#›</a:t>
            </a:fld>
            <a:endParaRPr lang="en-US" dirty="0"/>
          </a:p>
        </p:txBody>
      </p:sp>
      <p:pic>
        <p:nvPicPr>
          <p:cNvPr id="7" name="Picture 6">
            <a:extLst>
              <a:ext uri="{FF2B5EF4-FFF2-40B4-BE49-F238E27FC236}">
                <a16:creationId xmlns:a16="http://schemas.microsoft.com/office/drawing/2014/main" id="{42803B98-4473-4845-B33B-93D1EB0BF5E1}"/>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943692645"/>
      </p:ext>
    </p:extLst>
  </p:cSld>
  <p:clrMapOvr>
    <a:masterClrMapping/>
  </p:clrMapOvr>
  <p:extLst>
    <p:ext uri="{DCECCB84-F9BA-43D5-87BE-67443E8EF086}">
      <p15:sldGuideLst xmlns:p15="http://schemas.microsoft.com/office/powerpoint/2012/main">
        <p15:guide id="1" orient="horz" pos="408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 Slide 1">
    <p:spTree>
      <p:nvGrpSpPr>
        <p:cNvPr id="1" name=""/>
        <p:cNvGrpSpPr/>
        <p:nvPr/>
      </p:nvGrpSpPr>
      <p:grpSpPr>
        <a:xfrm>
          <a:off x="0" y="0"/>
          <a:ext cx="0" cy="0"/>
          <a:chOff x="0" y="0"/>
          <a:chExt cx="0" cy="0"/>
        </a:xfrm>
      </p:grpSpPr>
      <p:sp>
        <p:nvSpPr>
          <p:cNvPr id="14" name="Text Placeholder 1"/>
          <p:cNvSpPr>
            <a:spLocks noGrp="1"/>
          </p:cNvSpPr>
          <p:nvPr>
            <p:ph type="body" sz="quarter" idx="4294967295"/>
          </p:nvPr>
        </p:nvSpPr>
        <p:spPr>
          <a:xfrm>
            <a:off x="601580" y="1677582"/>
            <a:ext cx="10828421" cy="4342217"/>
          </a:xfrm>
        </p:spPr>
        <p:txBody>
          <a:bodyPr/>
          <a:lstStyle>
            <a:lvl1pPr marL="0" indent="0">
              <a:buFont typeface="Arial" charset="0"/>
              <a:buNone/>
              <a:defRPr>
                <a:solidFill>
                  <a:schemeClr val="tx2"/>
                </a:solidFill>
                <a:latin typeface="Microsoft Sans Serif" panose="020B0604020202020204" pitchFamily="34" charset="0"/>
                <a:cs typeface="Microsoft Sans Serif" panose="020B0604020202020204" pitchFamily="34" charset="0"/>
              </a:defRPr>
            </a:lvl1pPr>
            <a:lvl2pPr>
              <a:defRPr>
                <a:solidFill>
                  <a:schemeClr val="tx2"/>
                </a:solidFill>
                <a:latin typeface="Microsoft Sans Serif" panose="020B0604020202020204" pitchFamily="34" charset="0"/>
                <a:cs typeface="Microsoft Sans Serif" panose="020B0604020202020204" pitchFamily="34" charset="0"/>
              </a:defRPr>
            </a:lvl2pPr>
            <a:lvl3pPr>
              <a:defRPr>
                <a:solidFill>
                  <a:schemeClr val="tx2"/>
                </a:solidFill>
                <a:latin typeface="Microsoft Sans Serif" panose="020B0604020202020204" pitchFamily="34" charset="0"/>
                <a:cs typeface="Microsoft Sans Serif" panose="020B0604020202020204" pitchFamily="34" charset="0"/>
              </a:defRPr>
            </a:lvl3pPr>
            <a:lvl4pPr>
              <a:defRPr>
                <a:solidFill>
                  <a:schemeClr val="tx2"/>
                </a:solidFill>
                <a:latin typeface="Microsoft Sans Serif" panose="020B0604020202020204" pitchFamily="34" charset="0"/>
                <a:cs typeface="Microsoft Sans Serif" panose="020B060402020202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6" name="Title 3"/>
          <p:cNvSpPr>
            <a:spLocks noGrp="1"/>
          </p:cNvSpPr>
          <p:nvPr>
            <p:ph type="title"/>
          </p:nvPr>
        </p:nvSpPr>
        <p:spPr>
          <a:xfrm>
            <a:off x="601581" y="466346"/>
            <a:ext cx="10828420" cy="507831"/>
          </a:xfrm>
        </p:spPr>
        <p:txBody>
          <a:bodyPr/>
          <a:lstStyle>
            <a:lvl1pPr>
              <a:defRPr sz="3600">
                <a:solidFill>
                  <a:schemeClr val="tx2"/>
                </a:solidFill>
                <a:latin typeface="YaleNew" panose="02000602050000020003" pitchFamily="2" charset="77"/>
                <a:cs typeface="Microsoft Sans Serif"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DD700759-2717-AD40-9814-CA77C6E9D6B1}"/>
              </a:ext>
            </a:extLst>
          </p:cNvPr>
          <p:cNvSpPr>
            <a:spLocks noGrp="1"/>
          </p:cNvSpPr>
          <p:nvPr>
            <p:ph type="sldNum" sz="quarter" idx="10"/>
          </p:nvPr>
        </p:nvSpPr>
        <p:spPr/>
        <p:txBody>
          <a:bodyPr/>
          <a:lstStyle>
            <a:lvl1pPr>
              <a:defRPr/>
            </a:lvl1pPr>
          </a:lstStyle>
          <a:p>
            <a:pPr>
              <a:defRPr/>
            </a:pPr>
            <a:fld id="{A48725E7-0BCD-FA4A-B64F-9E36BFFE79F3}" type="slidenum">
              <a:rPr lang="en-US"/>
              <a:pPr>
                <a:defRPr/>
              </a:pPr>
              <a:t>‹#›</a:t>
            </a:fld>
            <a:endParaRPr lang="en-US" dirty="0"/>
          </a:p>
        </p:txBody>
      </p:sp>
      <p:pic>
        <p:nvPicPr>
          <p:cNvPr id="7" name="Picture 6">
            <a:extLst>
              <a:ext uri="{FF2B5EF4-FFF2-40B4-BE49-F238E27FC236}">
                <a16:creationId xmlns:a16="http://schemas.microsoft.com/office/drawing/2014/main" id="{42803B98-4473-4845-B33B-93D1EB0BF5E1}"/>
              </a:ext>
            </a:extLst>
          </p:cNvPr>
          <p:cNvPicPr>
            <a:picLocks noChangeAspect="1"/>
          </p:cNvPicPr>
          <p:nvPr userDrawn="1"/>
        </p:nvPicPr>
        <p:blipFill>
          <a:blip r:embed="rId2"/>
          <a:stretch>
            <a:fillRect/>
          </a:stretch>
        </p:blipFill>
        <p:spPr>
          <a:xfrm>
            <a:off x="601287" y="6407151"/>
            <a:ext cx="2551176" cy="189511"/>
          </a:xfrm>
          <a:prstGeom prst="rect">
            <a:avLst/>
          </a:prstGeom>
        </p:spPr>
      </p:pic>
      <p:sp>
        <p:nvSpPr>
          <p:cNvPr id="3" name="Text Placeholder 2">
            <a:extLst>
              <a:ext uri="{FF2B5EF4-FFF2-40B4-BE49-F238E27FC236}">
                <a16:creationId xmlns:a16="http://schemas.microsoft.com/office/drawing/2014/main" id="{142C0793-E1F7-4143-8EEE-B1FF00AA2353}"/>
              </a:ext>
            </a:extLst>
          </p:cNvPr>
          <p:cNvSpPr>
            <a:spLocks noGrp="1"/>
          </p:cNvSpPr>
          <p:nvPr>
            <p:ph type="body" sz="quarter" idx="11" hasCustomPrompt="1"/>
          </p:nvPr>
        </p:nvSpPr>
        <p:spPr>
          <a:xfrm>
            <a:off x="601663" y="1143000"/>
            <a:ext cx="10828337" cy="365760"/>
          </a:xfrm>
          <a:solidFill>
            <a:schemeClr val="accent3">
              <a:lumMod val="20000"/>
              <a:lumOff val="80000"/>
            </a:schemeClr>
          </a:solidFill>
        </p:spPr>
        <p:txBody>
          <a:bodyPr anchor="ctr"/>
          <a:lstStyle>
            <a:lvl1pPr>
              <a:defRPr sz="2000">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1778184858"/>
      </p:ext>
    </p:extLst>
  </p:cSld>
  <p:clrMapOvr>
    <a:masterClrMapping/>
  </p:clrMapOvr>
  <p:extLst>
    <p:ext uri="{DCECCB84-F9BA-43D5-87BE-67443E8EF086}">
      <p15:sldGuideLst xmlns:p15="http://schemas.microsoft.com/office/powerpoint/2012/main">
        <p15:guide id="1" orient="horz" pos="408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Slide 1">
    <p:spTree>
      <p:nvGrpSpPr>
        <p:cNvPr id="1" name=""/>
        <p:cNvGrpSpPr/>
        <p:nvPr/>
      </p:nvGrpSpPr>
      <p:grpSpPr>
        <a:xfrm>
          <a:off x="0" y="0"/>
          <a:ext cx="0" cy="0"/>
          <a:chOff x="0" y="0"/>
          <a:chExt cx="0" cy="0"/>
        </a:xfrm>
      </p:grpSpPr>
      <p:sp>
        <p:nvSpPr>
          <p:cNvPr id="16" name="Title 3"/>
          <p:cNvSpPr>
            <a:spLocks noGrp="1"/>
          </p:cNvSpPr>
          <p:nvPr>
            <p:ph type="title"/>
          </p:nvPr>
        </p:nvSpPr>
        <p:spPr>
          <a:xfrm>
            <a:off x="601581" y="466346"/>
            <a:ext cx="10828420" cy="507831"/>
          </a:xfrm>
        </p:spPr>
        <p:txBody>
          <a:bodyPr/>
          <a:lstStyle>
            <a:lvl1pPr>
              <a:defRPr sz="3600">
                <a:solidFill>
                  <a:schemeClr val="tx2"/>
                </a:solidFill>
                <a:latin typeface="YaleNew" panose="02000602050000020003" pitchFamily="2" charset="77"/>
                <a:cs typeface="Microsoft Sans Serif"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DD700759-2717-AD40-9814-CA77C6E9D6B1}"/>
              </a:ext>
            </a:extLst>
          </p:cNvPr>
          <p:cNvSpPr>
            <a:spLocks noGrp="1"/>
          </p:cNvSpPr>
          <p:nvPr>
            <p:ph type="sldNum" sz="quarter" idx="10"/>
          </p:nvPr>
        </p:nvSpPr>
        <p:spPr/>
        <p:txBody>
          <a:bodyPr/>
          <a:lstStyle>
            <a:lvl1pPr>
              <a:defRPr/>
            </a:lvl1pPr>
          </a:lstStyle>
          <a:p>
            <a:pPr>
              <a:defRPr/>
            </a:pPr>
            <a:fld id="{A48725E7-0BCD-FA4A-B64F-9E36BFFE79F3}" type="slidenum">
              <a:rPr lang="en-US"/>
              <a:pPr>
                <a:defRPr/>
              </a:pPr>
              <a:t>‹#›</a:t>
            </a:fld>
            <a:endParaRPr lang="en-US" dirty="0"/>
          </a:p>
        </p:txBody>
      </p:sp>
      <p:pic>
        <p:nvPicPr>
          <p:cNvPr id="7" name="Picture 6">
            <a:extLst>
              <a:ext uri="{FF2B5EF4-FFF2-40B4-BE49-F238E27FC236}">
                <a16:creationId xmlns:a16="http://schemas.microsoft.com/office/drawing/2014/main" id="{42803B98-4473-4845-B33B-93D1EB0BF5E1}"/>
              </a:ext>
            </a:extLst>
          </p:cNvPr>
          <p:cNvPicPr>
            <a:picLocks noChangeAspect="1"/>
          </p:cNvPicPr>
          <p:nvPr userDrawn="1"/>
        </p:nvPicPr>
        <p:blipFill>
          <a:blip r:embed="rId2"/>
          <a:stretch>
            <a:fillRect/>
          </a:stretch>
        </p:blipFill>
        <p:spPr>
          <a:xfrm>
            <a:off x="601287" y="6407151"/>
            <a:ext cx="2551176" cy="189511"/>
          </a:xfrm>
          <a:prstGeom prst="rect">
            <a:avLst/>
          </a:prstGeom>
        </p:spPr>
      </p:pic>
      <p:sp>
        <p:nvSpPr>
          <p:cNvPr id="2" name="Rectangle 1">
            <a:extLst>
              <a:ext uri="{FF2B5EF4-FFF2-40B4-BE49-F238E27FC236}">
                <a16:creationId xmlns:a16="http://schemas.microsoft.com/office/drawing/2014/main" id="{5E7FAE46-5523-A449-BBC9-B01DE2E34319}"/>
              </a:ext>
            </a:extLst>
          </p:cNvPr>
          <p:cNvSpPr/>
          <p:nvPr userDrawn="1"/>
        </p:nvSpPr>
        <p:spPr>
          <a:xfrm>
            <a:off x="0" y="1050376"/>
            <a:ext cx="12192000" cy="13716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egular"/>
            </a:endParaRPr>
          </a:p>
        </p:txBody>
      </p:sp>
      <p:sp>
        <p:nvSpPr>
          <p:cNvPr id="5" name="Text Placeholder 4">
            <a:extLst>
              <a:ext uri="{FF2B5EF4-FFF2-40B4-BE49-F238E27FC236}">
                <a16:creationId xmlns:a16="http://schemas.microsoft.com/office/drawing/2014/main" id="{74660C22-5402-1741-9ACA-7B960AF53EA7}"/>
              </a:ext>
            </a:extLst>
          </p:cNvPr>
          <p:cNvSpPr>
            <a:spLocks noGrp="1"/>
          </p:cNvSpPr>
          <p:nvPr>
            <p:ph type="body" sz="quarter" idx="11"/>
          </p:nvPr>
        </p:nvSpPr>
        <p:spPr>
          <a:xfrm>
            <a:off x="601287" y="1355176"/>
            <a:ext cx="10828337" cy="762000"/>
          </a:xfrm>
        </p:spPr>
        <p:txBody>
          <a:bodyPr anchor="ctr"/>
          <a:lstStyle>
            <a:lvl1pPr>
              <a:defRPr sz="2400">
                <a:solidFill>
                  <a:schemeClr val="tx2"/>
                </a:solidFill>
              </a:defRPr>
            </a:lvl1pPr>
          </a:lstStyle>
          <a:p>
            <a:pPr lvl="0"/>
            <a:r>
              <a:rPr lang="en-US" dirty="0"/>
              <a:t>Edit Master text styles</a:t>
            </a:r>
          </a:p>
        </p:txBody>
      </p:sp>
      <p:sp>
        <p:nvSpPr>
          <p:cNvPr id="8" name="Content Placeholder 7">
            <a:extLst>
              <a:ext uri="{FF2B5EF4-FFF2-40B4-BE49-F238E27FC236}">
                <a16:creationId xmlns:a16="http://schemas.microsoft.com/office/drawing/2014/main" id="{6A3A0CFA-19B1-E741-9C2C-F4F262C3C6A2}"/>
              </a:ext>
            </a:extLst>
          </p:cNvPr>
          <p:cNvSpPr>
            <a:spLocks noGrp="1"/>
          </p:cNvSpPr>
          <p:nvPr>
            <p:ph sz="quarter" idx="12"/>
          </p:nvPr>
        </p:nvSpPr>
        <p:spPr>
          <a:xfrm>
            <a:off x="601287" y="2599287"/>
            <a:ext cx="10828337" cy="36734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5594964"/>
      </p:ext>
    </p:extLst>
  </p:cSld>
  <p:clrMapOvr>
    <a:masterClrMapping/>
  </p:clrMapOvr>
  <p:extLst>
    <p:ext uri="{DCECCB84-F9BA-43D5-87BE-67443E8EF086}">
      <p15:sldGuideLst xmlns:p15="http://schemas.microsoft.com/office/powerpoint/2012/main">
        <p15:guide id="1" orient="horz" pos="408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7741FB7F-4339-CE40-88F6-F6B2A9B73936}"/>
              </a:ext>
            </a:extLst>
          </p:cNvPr>
          <p:cNvSpPr>
            <a:spLocks noGrp="1"/>
          </p:cNvSpPr>
          <p:nvPr>
            <p:ph type="sldNum" sz="quarter" idx="15"/>
          </p:nvPr>
        </p:nvSpPr>
        <p:spPr/>
        <p:txBody>
          <a:bodyPr/>
          <a:lstStyle>
            <a:lvl1pPr>
              <a:defRPr/>
            </a:lvl1pPr>
          </a:lstStyle>
          <a:p>
            <a:pPr>
              <a:defRPr/>
            </a:pPr>
            <a:fld id="{59D14E7F-45AD-DE46-9B52-3C1C3176B3A7}" type="slidenum">
              <a:rPr lang="en-US"/>
              <a:pPr>
                <a:defRPr/>
              </a:pPr>
              <a:t>‹#›</a:t>
            </a:fld>
            <a:endParaRPr lang="en-US" dirty="0"/>
          </a:p>
        </p:txBody>
      </p:sp>
      <p:pic>
        <p:nvPicPr>
          <p:cNvPr id="5" name="Picture 4">
            <a:extLst>
              <a:ext uri="{FF2B5EF4-FFF2-40B4-BE49-F238E27FC236}">
                <a16:creationId xmlns:a16="http://schemas.microsoft.com/office/drawing/2014/main" id="{234612E1-61AF-F141-B4E6-86D0A4A8C078}"/>
              </a:ext>
            </a:extLst>
          </p:cNvPr>
          <p:cNvPicPr>
            <a:picLocks noChangeAspect="1"/>
          </p:cNvPicPr>
          <p:nvPr userDrawn="1"/>
        </p:nvPicPr>
        <p:blipFill>
          <a:blip r:embed="rId2"/>
          <a:stretch>
            <a:fillRect/>
          </a:stretch>
        </p:blipFill>
        <p:spPr>
          <a:xfrm>
            <a:off x="601287" y="6407151"/>
            <a:ext cx="2551176" cy="189511"/>
          </a:xfrm>
          <a:prstGeom prst="rect">
            <a:avLst/>
          </a:prstGeom>
        </p:spPr>
      </p:pic>
      <p:sp>
        <p:nvSpPr>
          <p:cNvPr id="4" name="Text Placeholder 3">
            <a:extLst>
              <a:ext uri="{FF2B5EF4-FFF2-40B4-BE49-F238E27FC236}">
                <a16:creationId xmlns:a16="http://schemas.microsoft.com/office/drawing/2014/main" id="{AACC622F-487B-E241-B84C-53A83BDC9440}"/>
              </a:ext>
            </a:extLst>
          </p:cNvPr>
          <p:cNvSpPr>
            <a:spLocks noGrp="1"/>
          </p:cNvSpPr>
          <p:nvPr>
            <p:ph type="body" sz="quarter" idx="16" hasCustomPrompt="1"/>
          </p:nvPr>
        </p:nvSpPr>
        <p:spPr>
          <a:xfrm>
            <a:off x="381000" y="2324100"/>
            <a:ext cx="11430000" cy="2209800"/>
          </a:xfrm>
        </p:spPr>
        <p:txBody>
          <a:bodyPr anchor="ctr"/>
          <a:lstStyle>
            <a:lvl1pPr>
              <a:defRPr sz="8000">
                <a:latin typeface="YaleNew" panose="02000602050000020003" pitchFamily="2" charset="77"/>
              </a:defRPr>
            </a:lvl1pPr>
          </a:lstStyle>
          <a:p>
            <a:pPr lvl="0"/>
            <a:r>
              <a:rPr lang="en-US" dirty="0"/>
              <a:t>Divider Slide</a:t>
            </a:r>
          </a:p>
        </p:txBody>
      </p:sp>
    </p:spTree>
    <p:extLst>
      <p:ext uri="{BB962C8B-B14F-4D97-AF65-F5344CB8AC3E}">
        <p14:creationId xmlns:p14="http://schemas.microsoft.com/office/powerpoint/2010/main" val="506449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Slide 1">
    <p:spTree>
      <p:nvGrpSpPr>
        <p:cNvPr id="1" name=""/>
        <p:cNvGrpSpPr/>
        <p:nvPr/>
      </p:nvGrpSpPr>
      <p:grpSpPr>
        <a:xfrm>
          <a:off x="0" y="0"/>
          <a:ext cx="0" cy="0"/>
          <a:chOff x="0" y="0"/>
          <a:chExt cx="0" cy="0"/>
        </a:xfrm>
      </p:grpSpPr>
      <p:sp>
        <p:nvSpPr>
          <p:cNvPr id="16" name="Title 3"/>
          <p:cNvSpPr>
            <a:spLocks noGrp="1"/>
          </p:cNvSpPr>
          <p:nvPr>
            <p:ph type="title"/>
          </p:nvPr>
        </p:nvSpPr>
        <p:spPr>
          <a:xfrm>
            <a:off x="601581" y="466346"/>
            <a:ext cx="10828420" cy="507831"/>
          </a:xfrm>
        </p:spPr>
        <p:txBody>
          <a:bodyPr/>
          <a:lstStyle>
            <a:lvl1pPr>
              <a:defRPr sz="3600">
                <a:solidFill>
                  <a:schemeClr val="tx2"/>
                </a:solidFill>
                <a:latin typeface="YaleNew" panose="02000602050000020003" pitchFamily="2" charset="77"/>
                <a:cs typeface="Microsoft Sans Serif"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DD700759-2717-AD40-9814-CA77C6E9D6B1}"/>
              </a:ext>
            </a:extLst>
          </p:cNvPr>
          <p:cNvSpPr>
            <a:spLocks noGrp="1"/>
          </p:cNvSpPr>
          <p:nvPr>
            <p:ph type="sldNum" sz="quarter" idx="10"/>
          </p:nvPr>
        </p:nvSpPr>
        <p:spPr/>
        <p:txBody>
          <a:bodyPr/>
          <a:lstStyle>
            <a:lvl1pPr>
              <a:defRPr/>
            </a:lvl1pPr>
          </a:lstStyle>
          <a:p>
            <a:pPr>
              <a:defRPr/>
            </a:pPr>
            <a:fld id="{A48725E7-0BCD-FA4A-B64F-9E36BFFE79F3}" type="slidenum">
              <a:rPr lang="en-US"/>
              <a:pPr>
                <a:defRPr/>
              </a:pPr>
              <a:t>‹#›</a:t>
            </a:fld>
            <a:endParaRPr lang="en-US" dirty="0"/>
          </a:p>
        </p:txBody>
      </p:sp>
      <p:pic>
        <p:nvPicPr>
          <p:cNvPr id="7" name="Picture 6">
            <a:extLst>
              <a:ext uri="{FF2B5EF4-FFF2-40B4-BE49-F238E27FC236}">
                <a16:creationId xmlns:a16="http://schemas.microsoft.com/office/drawing/2014/main" id="{42803B98-4473-4845-B33B-93D1EB0BF5E1}"/>
              </a:ext>
            </a:extLst>
          </p:cNvPr>
          <p:cNvPicPr>
            <a:picLocks noChangeAspect="1"/>
          </p:cNvPicPr>
          <p:nvPr userDrawn="1"/>
        </p:nvPicPr>
        <p:blipFill>
          <a:blip r:embed="rId2"/>
          <a:stretch>
            <a:fillRect/>
          </a:stretch>
        </p:blipFill>
        <p:spPr>
          <a:xfrm>
            <a:off x="601287" y="6407151"/>
            <a:ext cx="2551176" cy="189511"/>
          </a:xfrm>
          <a:prstGeom prst="rect">
            <a:avLst/>
          </a:prstGeom>
        </p:spPr>
      </p:pic>
      <p:sp>
        <p:nvSpPr>
          <p:cNvPr id="3" name="Text Placeholder 2">
            <a:extLst>
              <a:ext uri="{FF2B5EF4-FFF2-40B4-BE49-F238E27FC236}">
                <a16:creationId xmlns:a16="http://schemas.microsoft.com/office/drawing/2014/main" id="{142C0793-E1F7-4143-8EEE-B1FF00AA2353}"/>
              </a:ext>
            </a:extLst>
          </p:cNvPr>
          <p:cNvSpPr>
            <a:spLocks noGrp="1"/>
          </p:cNvSpPr>
          <p:nvPr>
            <p:ph type="body" sz="quarter" idx="11" hasCustomPrompt="1"/>
          </p:nvPr>
        </p:nvSpPr>
        <p:spPr>
          <a:xfrm>
            <a:off x="601663" y="1143000"/>
            <a:ext cx="10828337" cy="365760"/>
          </a:xfrm>
          <a:solidFill>
            <a:schemeClr val="accent3">
              <a:lumMod val="20000"/>
              <a:lumOff val="80000"/>
            </a:schemeClr>
          </a:solidFill>
        </p:spPr>
        <p:txBody>
          <a:bodyPr anchor="ctr"/>
          <a:lstStyle>
            <a:lvl1pPr>
              <a:defRPr sz="2000">
                <a:solidFill>
                  <a:schemeClr val="tx2"/>
                </a:solidFill>
              </a:defRPr>
            </a:lvl1pPr>
          </a:lstStyle>
          <a:p>
            <a:pPr lvl="0"/>
            <a:r>
              <a:rPr lang="en-US" dirty="0"/>
              <a:t>EDIT MASTER TEXT STYLES</a:t>
            </a:r>
          </a:p>
        </p:txBody>
      </p:sp>
      <p:sp>
        <p:nvSpPr>
          <p:cNvPr id="8" name="Content Placeholder 7">
            <a:extLst>
              <a:ext uri="{FF2B5EF4-FFF2-40B4-BE49-F238E27FC236}">
                <a16:creationId xmlns:a16="http://schemas.microsoft.com/office/drawing/2014/main" id="{C8433FC3-5296-964B-AD6E-84BADB8C2AA7}"/>
              </a:ext>
            </a:extLst>
          </p:cNvPr>
          <p:cNvSpPr>
            <a:spLocks noGrp="1"/>
          </p:cNvSpPr>
          <p:nvPr>
            <p:ph sz="quarter" idx="13"/>
          </p:nvPr>
        </p:nvSpPr>
        <p:spPr>
          <a:xfrm>
            <a:off x="6096000" y="1676400"/>
            <a:ext cx="5334000" cy="457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7">
            <a:extLst>
              <a:ext uri="{FF2B5EF4-FFF2-40B4-BE49-F238E27FC236}">
                <a16:creationId xmlns:a16="http://schemas.microsoft.com/office/drawing/2014/main" id="{E5A66AA7-1DC7-CD42-AA8F-4303706B4626}"/>
              </a:ext>
            </a:extLst>
          </p:cNvPr>
          <p:cNvSpPr>
            <a:spLocks noGrp="1"/>
          </p:cNvSpPr>
          <p:nvPr>
            <p:ph sz="quarter" idx="14"/>
          </p:nvPr>
        </p:nvSpPr>
        <p:spPr>
          <a:xfrm>
            <a:off x="598829" y="1676400"/>
            <a:ext cx="5334000" cy="457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0421185"/>
      </p:ext>
    </p:extLst>
  </p:cSld>
  <p:clrMapOvr>
    <a:masterClrMapping/>
  </p:clrMapOvr>
  <p:extLst>
    <p:ext uri="{DCECCB84-F9BA-43D5-87BE-67443E8EF086}">
      <p15:sldGuideLst xmlns:p15="http://schemas.microsoft.com/office/powerpoint/2012/main">
        <p15:guide id="1" orient="horz" pos="408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bullets">
    <p:spTree>
      <p:nvGrpSpPr>
        <p:cNvPr id="1" name=""/>
        <p:cNvGrpSpPr/>
        <p:nvPr/>
      </p:nvGrpSpPr>
      <p:grpSpPr>
        <a:xfrm>
          <a:off x="0" y="0"/>
          <a:ext cx="0" cy="0"/>
          <a:chOff x="0" y="0"/>
          <a:chExt cx="0" cy="0"/>
        </a:xfrm>
      </p:grpSpPr>
      <p:sp>
        <p:nvSpPr>
          <p:cNvPr id="14" name="Text Placeholder 1"/>
          <p:cNvSpPr>
            <a:spLocks noGrp="1"/>
          </p:cNvSpPr>
          <p:nvPr>
            <p:ph type="body" sz="quarter" idx="4294967295"/>
          </p:nvPr>
        </p:nvSpPr>
        <p:spPr>
          <a:xfrm>
            <a:off x="601580" y="1143000"/>
            <a:ext cx="10828421" cy="4800600"/>
          </a:xfrm>
        </p:spPr>
        <p:txBody>
          <a:bodyPr/>
          <a:lstStyle>
            <a:lvl1pPr marL="214313" indent="-214313">
              <a:buFont typeface="Arial" panose="020B0604020202020204" pitchFamily="34" charset="0"/>
              <a:buChar char="•"/>
              <a:defRPr i="0">
                <a:solidFill>
                  <a:schemeClr val="tx2"/>
                </a:solidFill>
                <a:latin typeface="Microsoft Sans Serif" panose="020B0604020202020204" pitchFamily="34" charset="0"/>
                <a:cs typeface="Microsoft Sans Serif" panose="020B0604020202020204" pitchFamily="34" charset="0"/>
              </a:defRPr>
            </a:lvl1pPr>
            <a:lvl2pPr>
              <a:defRPr i="0">
                <a:solidFill>
                  <a:schemeClr val="tx2"/>
                </a:solidFill>
                <a:latin typeface="Microsoft Sans Serif" panose="020B0604020202020204" pitchFamily="34" charset="0"/>
                <a:cs typeface="Microsoft Sans Serif" panose="020B0604020202020204" pitchFamily="34" charset="0"/>
              </a:defRPr>
            </a:lvl2pPr>
            <a:lvl3pPr>
              <a:defRPr i="0">
                <a:solidFill>
                  <a:schemeClr val="tx2"/>
                </a:solidFill>
                <a:latin typeface="Microsoft Sans Serif" panose="020B0604020202020204" pitchFamily="34" charset="0"/>
                <a:cs typeface="Microsoft Sans Serif" panose="020B0604020202020204" pitchFamily="34" charset="0"/>
              </a:defRPr>
            </a:lvl3pPr>
            <a:lvl4pPr>
              <a:defRPr i="0">
                <a:solidFill>
                  <a:schemeClr val="tx2"/>
                </a:solidFill>
                <a:latin typeface="Microsoft Sans Serif" panose="020B0604020202020204" pitchFamily="34" charset="0"/>
                <a:cs typeface="Microsoft Sans Serif" panose="020B060402020202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6" name="Title 3"/>
          <p:cNvSpPr>
            <a:spLocks noGrp="1"/>
          </p:cNvSpPr>
          <p:nvPr>
            <p:ph type="title"/>
          </p:nvPr>
        </p:nvSpPr>
        <p:spPr>
          <a:xfrm>
            <a:off x="601581" y="466346"/>
            <a:ext cx="10828420" cy="507831"/>
          </a:xfrm>
        </p:spPr>
        <p:txBody>
          <a:bodyPr/>
          <a:lstStyle>
            <a:lvl1pPr>
              <a:defRPr sz="3600">
                <a:solidFill>
                  <a:schemeClr val="tx2"/>
                </a:solidFill>
                <a:latin typeface="YaleNew" panose="02000602050000020003" pitchFamily="2" charset="77"/>
                <a:cs typeface="Microsoft Sans Serif" panose="020B0604020202020204" pitchFamily="34" charset="0"/>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47B60CCC-B084-C348-9BCD-BBA56EC3E47E}"/>
              </a:ext>
            </a:extLst>
          </p:cNvPr>
          <p:cNvSpPr>
            <a:spLocks noGrp="1"/>
          </p:cNvSpPr>
          <p:nvPr>
            <p:ph type="sldNum" sz="quarter" idx="10"/>
          </p:nvPr>
        </p:nvSpPr>
        <p:spPr/>
        <p:txBody>
          <a:bodyPr/>
          <a:lstStyle>
            <a:lvl1pPr>
              <a:defRPr/>
            </a:lvl1pPr>
          </a:lstStyle>
          <a:p>
            <a:pPr>
              <a:defRPr/>
            </a:pPr>
            <a:fld id="{5A0BCCF5-4884-6E4B-9EA1-561DD01E3524}" type="slidenum">
              <a:rPr lang="en-US"/>
              <a:pPr>
                <a:defRPr/>
              </a:pPr>
              <a:t>‹#›</a:t>
            </a:fld>
            <a:endParaRPr lang="en-US" dirty="0"/>
          </a:p>
        </p:txBody>
      </p:sp>
      <p:pic>
        <p:nvPicPr>
          <p:cNvPr id="7" name="Picture 6">
            <a:extLst>
              <a:ext uri="{FF2B5EF4-FFF2-40B4-BE49-F238E27FC236}">
                <a16:creationId xmlns:a16="http://schemas.microsoft.com/office/drawing/2014/main" id="{D55614B9-0AF3-6C44-B9DE-33D82E751E20}"/>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3759858453"/>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orange SUBTITLE">
    <p:spTree>
      <p:nvGrpSpPr>
        <p:cNvPr id="1" name=""/>
        <p:cNvGrpSpPr/>
        <p:nvPr/>
      </p:nvGrpSpPr>
      <p:grpSpPr>
        <a:xfrm>
          <a:off x="0" y="0"/>
          <a:ext cx="0" cy="0"/>
          <a:chOff x="0" y="0"/>
          <a:chExt cx="0" cy="0"/>
        </a:xfrm>
      </p:grpSpPr>
      <p:sp>
        <p:nvSpPr>
          <p:cNvPr id="16" name="Text Placeholder 9"/>
          <p:cNvSpPr>
            <a:spLocks noGrp="1"/>
          </p:cNvSpPr>
          <p:nvPr>
            <p:ph type="body" sz="quarter" idx="12" hasCustomPrompt="1"/>
          </p:nvPr>
        </p:nvSpPr>
        <p:spPr>
          <a:xfrm>
            <a:off x="620891" y="1143000"/>
            <a:ext cx="10896196" cy="429768"/>
          </a:xfrm>
          <a:prstGeom prst="rect">
            <a:avLst/>
          </a:prstGeom>
        </p:spPr>
        <p:txBody>
          <a:bodyPr lIns="0" tIns="0" rIns="0" bIns="0" anchor="ctr">
            <a:noAutofit/>
          </a:bodyPr>
          <a:lstStyle>
            <a:lvl1pPr marL="0" indent="0">
              <a:lnSpc>
                <a:spcPct val="100000"/>
              </a:lnSpc>
              <a:buNone/>
              <a:defRPr sz="2400" b="1">
                <a:solidFill>
                  <a:schemeClr val="accent1"/>
                </a:solidFill>
                <a:latin typeface="Microsoft Sans Serif" panose="020B0604020202020204" pitchFamily="34" charset="0"/>
                <a:cs typeface="Microsoft Sans Serif" panose="020B0604020202020204" pitchFamily="34" charset="0"/>
              </a:defRPr>
            </a:lvl1pPr>
            <a:lvl2pPr marL="457189" indent="0">
              <a:buNone/>
              <a:defRPr b="1">
                <a:latin typeface="Arial"/>
                <a:cs typeface="Arial"/>
              </a:defRPr>
            </a:lvl2pPr>
            <a:lvl3pPr marL="914377" indent="0">
              <a:buNone/>
              <a:defRPr b="1">
                <a:latin typeface="Arial"/>
                <a:cs typeface="Arial"/>
              </a:defRPr>
            </a:lvl3pPr>
            <a:lvl4pPr marL="1371566" indent="0">
              <a:buNone/>
              <a:defRPr b="1">
                <a:latin typeface="Arial"/>
                <a:cs typeface="Arial"/>
              </a:defRPr>
            </a:lvl4pPr>
            <a:lvl5pPr marL="1828754" indent="0">
              <a:buNone/>
              <a:defRPr b="1">
                <a:latin typeface="Arial"/>
                <a:cs typeface="Arial"/>
              </a:defRPr>
            </a:lvl5pPr>
          </a:lstStyle>
          <a:p>
            <a:pPr lvl="0"/>
            <a:r>
              <a:rPr lang="en-US" dirty="0"/>
              <a:t>SUBTITLE</a:t>
            </a:r>
          </a:p>
        </p:txBody>
      </p:sp>
      <p:sp>
        <p:nvSpPr>
          <p:cNvPr id="3" name="Title 2"/>
          <p:cNvSpPr>
            <a:spLocks noGrp="1"/>
          </p:cNvSpPr>
          <p:nvPr>
            <p:ph type="title" hasCustomPrompt="1"/>
          </p:nvPr>
        </p:nvSpPr>
        <p:spPr/>
        <p:txBody>
          <a:bodyPr/>
          <a:lstStyle>
            <a:lvl1pPr>
              <a:defRPr>
                <a:solidFill>
                  <a:schemeClr val="tx2"/>
                </a:solidFill>
              </a:defRPr>
            </a:lvl1pPr>
          </a:lstStyle>
          <a:p>
            <a:r>
              <a:rPr lang="en-US" dirty="0"/>
              <a:t>Title</a:t>
            </a:r>
          </a:p>
        </p:txBody>
      </p:sp>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dirty="0"/>
          </a:p>
        </p:txBody>
      </p:sp>
      <p:sp>
        <p:nvSpPr>
          <p:cNvPr id="7" name="Text Placeholder 6"/>
          <p:cNvSpPr>
            <a:spLocks noGrp="1"/>
          </p:cNvSpPr>
          <p:nvPr>
            <p:ph type="body" sz="quarter" idx="15"/>
          </p:nvPr>
        </p:nvSpPr>
        <p:spPr>
          <a:xfrm>
            <a:off x="620184" y="1703387"/>
            <a:ext cx="10896600" cy="4075308"/>
          </a:xfrm>
        </p:spPr>
        <p:txBody>
          <a:bodyPr/>
          <a:lstStyle>
            <a:lvl1pPr marL="0" indent="0">
              <a:buNone/>
              <a:defRPr>
                <a:solidFill>
                  <a:schemeClr val="tx2"/>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pic>
        <p:nvPicPr>
          <p:cNvPr id="8" name="Picture 7">
            <a:extLst>
              <a:ext uri="{FF2B5EF4-FFF2-40B4-BE49-F238E27FC236}">
                <a16:creationId xmlns:a16="http://schemas.microsoft.com/office/drawing/2014/main" id="{2A919CF1-2C68-2742-9BFE-3F6D9C4004DE}"/>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1488216539"/>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blue SUBTITLE and Bullets">
    <p:spTree>
      <p:nvGrpSpPr>
        <p:cNvPr id="1" name=""/>
        <p:cNvGrpSpPr/>
        <p:nvPr/>
      </p:nvGrpSpPr>
      <p:grpSpPr>
        <a:xfrm>
          <a:off x="0" y="0"/>
          <a:ext cx="0" cy="0"/>
          <a:chOff x="0" y="0"/>
          <a:chExt cx="0" cy="0"/>
        </a:xfrm>
      </p:grpSpPr>
      <p:sp>
        <p:nvSpPr>
          <p:cNvPr id="16" name="Text Placeholder 9"/>
          <p:cNvSpPr>
            <a:spLocks noGrp="1"/>
          </p:cNvSpPr>
          <p:nvPr>
            <p:ph type="body" sz="quarter" idx="12" hasCustomPrompt="1"/>
          </p:nvPr>
        </p:nvSpPr>
        <p:spPr>
          <a:xfrm>
            <a:off x="620891" y="1143000"/>
            <a:ext cx="10896196" cy="429768"/>
          </a:xfrm>
          <a:prstGeom prst="rect">
            <a:avLst/>
          </a:prstGeom>
        </p:spPr>
        <p:txBody>
          <a:bodyPr lIns="0" tIns="0" rIns="0" bIns="0" anchor="ctr">
            <a:noAutofit/>
          </a:bodyPr>
          <a:lstStyle>
            <a:lvl1pPr marL="0" indent="0">
              <a:lnSpc>
                <a:spcPct val="100000"/>
              </a:lnSpc>
              <a:buNone/>
              <a:defRPr sz="2400" b="1">
                <a:solidFill>
                  <a:schemeClr val="accent1"/>
                </a:solidFill>
                <a:latin typeface="Microsoft Sans Serif" panose="020B0604020202020204" pitchFamily="34" charset="0"/>
                <a:cs typeface="Microsoft Sans Serif" panose="020B0604020202020204" pitchFamily="34" charset="0"/>
              </a:defRPr>
            </a:lvl1pPr>
            <a:lvl2pPr marL="457189" indent="0">
              <a:buNone/>
              <a:defRPr b="1">
                <a:latin typeface="Arial"/>
                <a:cs typeface="Arial"/>
              </a:defRPr>
            </a:lvl2pPr>
            <a:lvl3pPr marL="914377" indent="0">
              <a:buNone/>
              <a:defRPr b="1">
                <a:latin typeface="Arial"/>
                <a:cs typeface="Arial"/>
              </a:defRPr>
            </a:lvl3pPr>
            <a:lvl4pPr marL="1371566" indent="0">
              <a:buNone/>
              <a:defRPr b="1">
                <a:latin typeface="Arial"/>
                <a:cs typeface="Arial"/>
              </a:defRPr>
            </a:lvl4pPr>
            <a:lvl5pPr marL="1828754" indent="0">
              <a:buNone/>
              <a:defRPr b="1">
                <a:latin typeface="Arial"/>
                <a:cs typeface="Arial"/>
              </a:defRPr>
            </a:lvl5pPr>
          </a:lstStyle>
          <a:p>
            <a:pPr lvl="0"/>
            <a:r>
              <a:rPr lang="en-US" dirty="0"/>
              <a:t>SUBTITLE</a:t>
            </a:r>
          </a:p>
        </p:txBody>
      </p:sp>
      <p:sp>
        <p:nvSpPr>
          <p:cNvPr id="3" name="Title 2"/>
          <p:cNvSpPr>
            <a:spLocks noGrp="1"/>
          </p:cNvSpPr>
          <p:nvPr>
            <p:ph type="title" hasCustomPrompt="1"/>
          </p:nvPr>
        </p:nvSpPr>
        <p:spPr/>
        <p:txBody>
          <a:bodyPr/>
          <a:lstStyle>
            <a:lvl1pPr>
              <a:defRPr>
                <a:solidFill>
                  <a:schemeClr val="tx2"/>
                </a:solidFill>
              </a:defRPr>
            </a:lvl1pPr>
          </a:lstStyle>
          <a:p>
            <a:r>
              <a:rPr lang="en-US" dirty="0"/>
              <a:t>Title</a:t>
            </a:r>
          </a:p>
        </p:txBody>
      </p:sp>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dirty="0"/>
          </a:p>
        </p:txBody>
      </p:sp>
      <p:sp>
        <p:nvSpPr>
          <p:cNvPr id="7" name="Text Placeholder 6"/>
          <p:cNvSpPr>
            <a:spLocks noGrp="1"/>
          </p:cNvSpPr>
          <p:nvPr>
            <p:ph type="body" sz="quarter" idx="15" hasCustomPrompt="1"/>
          </p:nvPr>
        </p:nvSpPr>
        <p:spPr>
          <a:xfrm>
            <a:off x="620184" y="1703387"/>
            <a:ext cx="10896600" cy="4075308"/>
          </a:xfrm>
        </p:spPr>
        <p:txBody>
          <a:bodyPr/>
          <a:lstStyle>
            <a:lvl1pPr marL="342900" indent="-342900">
              <a:buFont typeface="Arial" panose="020B0604020202020204" pitchFamily="34" charset="0"/>
              <a:buChar char="•"/>
              <a:defRPr b="0" i="0">
                <a:solidFill>
                  <a:schemeClr val="tx2"/>
                </a:solidFill>
                <a:latin typeface="Microsoft Sans Serif" panose="020B0604020202020204" pitchFamily="34" charset="0"/>
                <a:cs typeface="Microsoft Sans Serif" panose="020B0604020202020204" pitchFamily="34" charset="0"/>
              </a:defRPr>
            </a:lvl1pPr>
            <a:lvl2pPr marL="628650" indent="-285750">
              <a:buFont typeface="Arial" panose="020B0604020202020204" pitchFamily="34" charset="0"/>
              <a:buChar char="•"/>
              <a:defRPr>
                <a:solidFill>
                  <a:schemeClr val="tx2"/>
                </a:solidFill>
                <a:latin typeface="Microsoft Sans Serif" panose="020B0604020202020204" pitchFamily="34" charset="0"/>
                <a:cs typeface="Microsoft Sans Serif" panose="020B0604020202020204" pitchFamily="34" charset="0"/>
              </a:defRPr>
            </a:lvl2pPr>
            <a:lvl3pPr>
              <a:defRPr>
                <a:solidFill>
                  <a:schemeClr val="tx2"/>
                </a:solidFill>
                <a:latin typeface="Microsoft Sans Serif" panose="020B0604020202020204" pitchFamily="34" charset="0"/>
                <a:cs typeface="Microsoft Sans Serif" panose="020B0604020202020204" pitchFamily="34" charset="0"/>
              </a:defRPr>
            </a:lvl3pPr>
            <a:lvl4pPr>
              <a:defRPr>
                <a:solidFill>
                  <a:schemeClr val="tx2"/>
                </a:solidFill>
                <a:latin typeface="Microsoft Sans Serif" panose="020B0604020202020204" pitchFamily="34" charset="0"/>
                <a:cs typeface="Microsoft Sans Serif" panose="020B0604020202020204" pitchFamily="34" charset="0"/>
              </a:defRPr>
            </a:lvl4pPr>
            <a:lvl5pPr>
              <a:defRPr/>
            </a:lvl5pPr>
          </a:lstStyle>
          <a:p>
            <a:pPr lvl="0"/>
            <a:r>
              <a:rPr lang="en-US" altLang="en-US" dirty="0"/>
              <a:t>Bullet</a:t>
            </a:r>
          </a:p>
          <a:p>
            <a:pPr lvl="1"/>
            <a:r>
              <a:rPr lang="en-US" altLang="en-US" dirty="0"/>
              <a:t>Sub-bullet</a:t>
            </a:r>
          </a:p>
          <a:p>
            <a:pPr lvl="2"/>
            <a:r>
              <a:rPr lang="en-US" altLang="en-US" dirty="0"/>
              <a:t>Sub-bullet</a:t>
            </a:r>
          </a:p>
          <a:p>
            <a:pPr lvl="3"/>
            <a:r>
              <a:rPr lang="en-US" altLang="en-US" dirty="0"/>
              <a:t>Sub-bullet</a:t>
            </a:r>
          </a:p>
        </p:txBody>
      </p:sp>
      <p:pic>
        <p:nvPicPr>
          <p:cNvPr id="8" name="Picture 7">
            <a:extLst>
              <a:ext uri="{FF2B5EF4-FFF2-40B4-BE49-F238E27FC236}">
                <a16:creationId xmlns:a16="http://schemas.microsoft.com/office/drawing/2014/main" id="{ABC0B471-FCF1-314A-8DFB-FC3CF43C3F42}"/>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4057196262"/>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blue SUBTITLE and Photo ">
    <p:spTree>
      <p:nvGrpSpPr>
        <p:cNvPr id="1" name=""/>
        <p:cNvGrpSpPr/>
        <p:nvPr/>
      </p:nvGrpSpPr>
      <p:grpSpPr>
        <a:xfrm>
          <a:off x="0" y="0"/>
          <a:ext cx="0" cy="0"/>
          <a:chOff x="0" y="0"/>
          <a:chExt cx="0" cy="0"/>
        </a:xfrm>
      </p:grpSpPr>
      <p:sp>
        <p:nvSpPr>
          <p:cNvPr id="16" name="Text Placeholder 9"/>
          <p:cNvSpPr>
            <a:spLocks noGrp="1"/>
          </p:cNvSpPr>
          <p:nvPr>
            <p:ph type="body" sz="quarter" idx="12" hasCustomPrompt="1"/>
          </p:nvPr>
        </p:nvSpPr>
        <p:spPr>
          <a:xfrm>
            <a:off x="620891" y="1143000"/>
            <a:ext cx="5475613" cy="429768"/>
          </a:xfrm>
          <a:prstGeom prst="rect">
            <a:avLst/>
          </a:prstGeom>
        </p:spPr>
        <p:txBody>
          <a:bodyPr lIns="0" tIns="0" rIns="0" bIns="0" anchor="ctr">
            <a:noAutofit/>
          </a:bodyPr>
          <a:lstStyle>
            <a:lvl1pPr marL="0" indent="0">
              <a:lnSpc>
                <a:spcPct val="100000"/>
              </a:lnSpc>
              <a:buNone/>
              <a:defRPr sz="2400" b="1">
                <a:solidFill>
                  <a:schemeClr val="accent1"/>
                </a:solidFill>
                <a:latin typeface="Microsoft Sans Serif" panose="020B0604020202020204" pitchFamily="34" charset="0"/>
                <a:cs typeface="Microsoft Sans Serif" panose="020B0604020202020204" pitchFamily="34" charset="0"/>
              </a:defRPr>
            </a:lvl1pPr>
            <a:lvl2pPr marL="457189" indent="0">
              <a:buNone/>
              <a:defRPr b="1">
                <a:latin typeface="Arial"/>
                <a:cs typeface="Arial"/>
              </a:defRPr>
            </a:lvl2pPr>
            <a:lvl3pPr marL="914377" indent="0">
              <a:buNone/>
              <a:defRPr b="1">
                <a:latin typeface="Arial"/>
                <a:cs typeface="Arial"/>
              </a:defRPr>
            </a:lvl3pPr>
            <a:lvl4pPr marL="1371566" indent="0">
              <a:buNone/>
              <a:defRPr b="1">
                <a:latin typeface="Arial"/>
                <a:cs typeface="Arial"/>
              </a:defRPr>
            </a:lvl4pPr>
            <a:lvl5pPr marL="1828754" indent="0">
              <a:buNone/>
              <a:defRPr b="1">
                <a:latin typeface="Arial"/>
                <a:cs typeface="Arial"/>
              </a:defRPr>
            </a:lvl5pPr>
          </a:lstStyle>
          <a:p>
            <a:pPr lvl="0"/>
            <a:r>
              <a:rPr lang="en-US" dirty="0"/>
              <a:t>SUBTITLE</a:t>
            </a:r>
          </a:p>
        </p:txBody>
      </p:sp>
      <p:sp>
        <p:nvSpPr>
          <p:cNvPr id="3" name="Title 2"/>
          <p:cNvSpPr>
            <a:spLocks noGrp="1"/>
          </p:cNvSpPr>
          <p:nvPr>
            <p:ph type="title" hasCustomPrompt="1"/>
          </p:nvPr>
        </p:nvSpPr>
        <p:spPr>
          <a:xfrm>
            <a:off x="620184" y="466725"/>
            <a:ext cx="5475816" cy="508000"/>
          </a:xfrm>
        </p:spPr>
        <p:txBody>
          <a:bodyPr/>
          <a:lstStyle>
            <a:lvl1pPr>
              <a:defRPr>
                <a:solidFill>
                  <a:schemeClr val="tx2"/>
                </a:solidFill>
              </a:defRPr>
            </a:lvl1pPr>
          </a:lstStyle>
          <a:p>
            <a:r>
              <a:rPr lang="en-US" dirty="0"/>
              <a:t>Title</a:t>
            </a:r>
          </a:p>
        </p:txBody>
      </p:sp>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dirty="0"/>
          </a:p>
        </p:txBody>
      </p:sp>
      <p:sp>
        <p:nvSpPr>
          <p:cNvPr id="7" name="Text Placeholder 6"/>
          <p:cNvSpPr>
            <a:spLocks noGrp="1"/>
          </p:cNvSpPr>
          <p:nvPr>
            <p:ph type="body" sz="quarter" idx="15"/>
          </p:nvPr>
        </p:nvSpPr>
        <p:spPr>
          <a:xfrm>
            <a:off x="620184" y="1703387"/>
            <a:ext cx="5475816" cy="3974742"/>
          </a:xfrm>
        </p:spPr>
        <p:txBody>
          <a:bodyPr/>
          <a:lstStyle>
            <a:lvl1pPr marL="0" indent="0">
              <a:buFontTx/>
              <a:buNone/>
              <a:defRPr>
                <a:solidFill>
                  <a:schemeClr val="tx2"/>
                </a:solidFill>
                <a:latin typeface="Microsoft Sans Serif" panose="020B0604020202020204" pitchFamily="34" charset="0"/>
                <a:cs typeface="Microsoft Sans Serif" panose="020B0604020202020204" pitchFamily="34" charset="0"/>
              </a:defRPr>
            </a:lvl1pPr>
            <a:lvl2pPr marL="342900" indent="0">
              <a:buFontTx/>
              <a:buNone/>
              <a:defRPr/>
            </a:lvl2pPr>
            <a:lvl3pPr marL="685800" indent="0">
              <a:buFontTx/>
              <a:buNone/>
              <a:defRPr/>
            </a:lvl3pPr>
            <a:lvl4pPr marL="1028700" indent="0">
              <a:buFontTx/>
              <a:buNone/>
              <a:defRPr/>
            </a:lvl4pPr>
            <a:lvl5pPr>
              <a:defRPr/>
            </a:lvl5pPr>
          </a:lstStyle>
          <a:p>
            <a:pPr lvl="0"/>
            <a:r>
              <a:rPr lang="en-US" altLang="en-US" dirty="0"/>
              <a:t>Edit Master text styles</a:t>
            </a:r>
          </a:p>
        </p:txBody>
      </p:sp>
      <p:sp>
        <p:nvSpPr>
          <p:cNvPr id="4" name="Picture Placeholder 3">
            <a:extLst>
              <a:ext uri="{FF2B5EF4-FFF2-40B4-BE49-F238E27FC236}">
                <a16:creationId xmlns:a16="http://schemas.microsoft.com/office/drawing/2014/main" id="{7569B0B1-812C-844D-9925-F70677E51560}"/>
              </a:ext>
            </a:extLst>
          </p:cNvPr>
          <p:cNvSpPr>
            <a:spLocks noGrp="1"/>
          </p:cNvSpPr>
          <p:nvPr>
            <p:ph type="pic" sz="quarter" idx="16"/>
          </p:nvPr>
        </p:nvSpPr>
        <p:spPr>
          <a:xfrm>
            <a:off x="6096000" y="0"/>
            <a:ext cx="6096000" cy="6858000"/>
          </a:xfrm>
        </p:spPr>
        <p:txBody>
          <a:bodyPr/>
          <a:lstStyle/>
          <a:p>
            <a:r>
              <a:rPr lang="en-US"/>
              <a:t>Click icon to add picture</a:t>
            </a:r>
            <a:endParaRPr lang="en-US" dirty="0"/>
          </a:p>
        </p:txBody>
      </p:sp>
      <p:pic>
        <p:nvPicPr>
          <p:cNvPr id="8" name="Picture 7">
            <a:extLst>
              <a:ext uri="{FF2B5EF4-FFF2-40B4-BE49-F238E27FC236}">
                <a16:creationId xmlns:a16="http://schemas.microsoft.com/office/drawing/2014/main" id="{215E4C2E-2AD7-C64E-9C07-697C8CB099C4}"/>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699030365"/>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48D056-3865-E712-F5DE-A537FBE68C82}"/>
              </a:ext>
            </a:extLst>
          </p:cNvPr>
          <p:cNvSpPr/>
          <p:nvPr userDrawn="1"/>
        </p:nvSpPr>
        <p:spPr>
          <a:xfrm>
            <a:off x="0" y="0"/>
            <a:ext cx="12192000" cy="6858000"/>
          </a:xfrm>
          <a:prstGeom prst="rect">
            <a:avLst/>
          </a:prstGeom>
          <a:solidFill>
            <a:srgbClr val="000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5FC1790-7E16-E85B-CBB2-494F1DB3DB81}"/>
              </a:ext>
            </a:extLst>
          </p:cNvPr>
          <p:cNvSpPr txBox="1"/>
          <p:nvPr userDrawn="1"/>
        </p:nvSpPr>
        <p:spPr>
          <a:xfrm>
            <a:off x="551448" y="1756324"/>
            <a:ext cx="4680284" cy="369332"/>
          </a:xfrm>
          <a:prstGeom prst="rect">
            <a:avLst/>
          </a:prstGeom>
          <a:noFill/>
        </p:spPr>
        <p:txBody>
          <a:bodyPr wrap="square" rtlCol="0">
            <a:spAutoFit/>
          </a:bodyPr>
          <a:lstStyle/>
          <a:p>
            <a:r>
              <a:rPr lang="en-US" dirty="0">
                <a:solidFill>
                  <a:schemeClr val="bg1"/>
                </a:solidFill>
                <a:latin typeface="Poppins" pitchFamily="2" charset="77"/>
                <a:cs typeface="Poppins" pitchFamily="2" charset="77"/>
              </a:rPr>
              <a:t>Agenda</a:t>
            </a:r>
          </a:p>
        </p:txBody>
      </p:sp>
      <p:sp>
        <p:nvSpPr>
          <p:cNvPr id="12" name="Text Placeholder 11">
            <a:extLst>
              <a:ext uri="{FF2B5EF4-FFF2-40B4-BE49-F238E27FC236}">
                <a16:creationId xmlns:a16="http://schemas.microsoft.com/office/drawing/2014/main" id="{9D716DB1-27F1-B81A-43E9-804E81DDFEDA}"/>
              </a:ext>
            </a:extLst>
          </p:cNvPr>
          <p:cNvSpPr>
            <a:spLocks noGrp="1"/>
          </p:cNvSpPr>
          <p:nvPr>
            <p:ph type="body" sz="quarter" idx="10" hasCustomPrompt="1"/>
          </p:nvPr>
        </p:nvSpPr>
        <p:spPr>
          <a:xfrm>
            <a:off x="551447" y="2369470"/>
            <a:ext cx="2538663" cy="433387"/>
          </a:xfrm>
          <a:prstGeom prst="rect">
            <a:avLst/>
          </a:prstGeom>
        </p:spPr>
        <p:txBody>
          <a:bodyPr/>
          <a:lstStyle>
            <a:lvl1pPr marL="0" indent="0">
              <a:buNone/>
              <a:defRPr sz="2400" b="1" i="0">
                <a:solidFill>
                  <a:schemeClr val="bg1"/>
                </a:solidFill>
                <a:latin typeface="Poppins SemiBold" panose="00000700000000000000" pitchFamily="2" charset="0"/>
                <a:cs typeface="Poppins SemiBold" panose="00000700000000000000" pitchFamily="2" charset="0"/>
              </a:defRPr>
            </a:lvl1pPr>
          </a:lstStyle>
          <a:p>
            <a:pPr lvl="0"/>
            <a:r>
              <a:rPr lang="en-US" dirty="0">
                <a:latin typeface="Poppins" pitchFamily="2" charset="77"/>
                <a:cs typeface="Poppins" pitchFamily="2" charset="77"/>
              </a:rPr>
              <a:t>01 Insert Name</a:t>
            </a:r>
            <a:endParaRPr lang="en-US" dirty="0"/>
          </a:p>
        </p:txBody>
      </p:sp>
      <p:sp>
        <p:nvSpPr>
          <p:cNvPr id="13" name="Text Placeholder 11">
            <a:extLst>
              <a:ext uri="{FF2B5EF4-FFF2-40B4-BE49-F238E27FC236}">
                <a16:creationId xmlns:a16="http://schemas.microsoft.com/office/drawing/2014/main" id="{0484542F-5A08-D71D-4480-650712EF2831}"/>
              </a:ext>
            </a:extLst>
          </p:cNvPr>
          <p:cNvSpPr>
            <a:spLocks noGrp="1"/>
          </p:cNvSpPr>
          <p:nvPr>
            <p:ph type="body" sz="quarter" idx="11" hasCustomPrompt="1"/>
          </p:nvPr>
        </p:nvSpPr>
        <p:spPr>
          <a:xfrm>
            <a:off x="4827582" y="2369470"/>
            <a:ext cx="2538663" cy="433387"/>
          </a:xfrm>
          <a:prstGeom prst="rect">
            <a:avLst/>
          </a:prstGeom>
        </p:spPr>
        <p:txBody>
          <a:bodyPr/>
          <a:lstStyle>
            <a:lvl1pPr marL="0" indent="0">
              <a:buNone/>
              <a:defRPr sz="2400" b="1" i="0">
                <a:solidFill>
                  <a:schemeClr val="bg1"/>
                </a:solidFill>
                <a:latin typeface="Poppins SemiBold" panose="00000700000000000000" pitchFamily="2" charset="0"/>
                <a:cs typeface="Poppins SemiBold" panose="00000700000000000000" pitchFamily="2" charset="0"/>
              </a:defRPr>
            </a:lvl1pPr>
          </a:lstStyle>
          <a:p>
            <a:pPr lvl="0"/>
            <a:r>
              <a:rPr lang="en-US" dirty="0">
                <a:latin typeface="Poppins" pitchFamily="2" charset="77"/>
                <a:cs typeface="Poppins" pitchFamily="2" charset="77"/>
              </a:rPr>
              <a:t>02 Insert Name</a:t>
            </a:r>
            <a:endParaRPr lang="en-US" dirty="0"/>
          </a:p>
        </p:txBody>
      </p:sp>
      <p:sp>
        <p:nvSpPr>
          <p:cNvPr id="14" name="Text Placeholder 11">
            <a:extLst>
              <a:ext uri="{FF2B5EF4-FFF2-40B4-BE49-F238E27FC236}">
                <a16:creationId xmlns:a16="http://schemas.microsoft.com/office/drawing/2014/main" id="{2CCE78E2-852D-F0C3-7CEF-B4046829742E}"/>
              </a:ext>
            </a:extLst>
          </p:cNvPr>
          <p:cNvSpPr>
            <a:spLocks noGrp="1"/>
          </p:cNvSpPr>
          <p:nvPr>
            <p:ph type="body" sz="quarter" idx="12" hasCustomPrompt="1"/>
          </p:nvPr>
        </p:nvSpPr>
        <p:spPr>
          <a:xfrm>
            <a:off x="8937458" y="2369469"/>
            <a:ext cx="2648953" cy="433387"/>
          </a:xfrm>
          <a:prstGeom prst="rect">
            <a:avLst/>
          </a:prstGeom>
        </p:spPr>
        <p:txBody>
          <a:bodyPr/>
          <a:lstStyle>
            <a:lvl1pPr marL="0" indent="0">
              <a:buNone/>
              <a:defRPr sz="2400" b="1" i="0">
                <a:solidFill>
                  <a:schemeClr val="bg1"/>
                </a:solidFill>
                <a:latin typeface="Poppins SemiBold" panose="00000700000000000000" pitchFamily="2" charset="0"/>
                <a:cs typeface="Poppins SemiBold" panose="00000700000000000000" pitchFamily="2" charset="0"/>
              </a:defRPr>
            </a:lvl1pPr>
          </a:lstStyle>
          <a:p>
            <a:pPr lvl="0"/>
            <a:r>
              <a:rPr lang="en-US" dirty="0">
                <a:latin typeface="Poppins" pitchFamily="2" charset="77"/>
                <a:cs typeface="Poppins" pitchFamily="2" charset="77"/>
              </a:rPr>
              <a:t>03 Insert Name</a:t>
            </a:r>
            <a:endParaRPr lang="en-US" dirty="0"/>
          </a:p>
        </p:txBody>
      </p:sp>
      <p:sp>
        <p:nvSpPr>
          <p:cNvPr id="17" name="Text Placeholder 11">
            <a:extLst>
              <a:ext uri="{FF2B5EF4-FFF2-40B4-BE49-F238E27FC236}">
                <a16:creationId xmlns:a16="http://schemas.microsoft.com/office/drawing/2014/main" id="{0463CFFB-0669-D326-DA73-F19A46723F1D}"/>
              </a:ext>
            </a:extLst>
          </p:cNvPr>
          <p:cNvSpPr>
            <a:spLocks noGrp="1"/>
          </p:cNvSpPr>
          <p:nvPr>
            <p:ph type="body" sz="quarter" idx="14" hasCustomPrompt="1"/>
          </p:nvPr>
        </p:nvSpPr>
        <p:spPr>
          <a:xfrm>
            <a:off x="537410" y="4086796"/>
            <a:ext cx="2648953" cy="433387"/>
          </a:xfrm>
          <a:prstGeom prst="rect">
            <a:avLst/>
          </a:prstGeom>
        </p:spPr>
        <p:txBody>
          <a:bodyPr/>
          <a:lstStyle>
            <a:lvl1pPr marL="0" indent="0">
              <a:buNone/>
              <a:defRPr sz="2400" b="1" i="0">
                <a:solidFill>
                  <a:schemeClr val="bg1"/>
                </a:solidFill>
                <a:latin typeface="Poppins SemiBold" panose="00000700000000000000" pitchFamily="2" charset="0"/>
                <a:cs typeface="Poppins SemiBold" panose="00000700000000000000" pitchFamily="2" charset="0"/>
              </a:defRPr>
            </a:lvl1pPr>
          </a:lstStyle>
          <a:p>
            <a:pPr lvl="0"/>
            <a:r>
              <a:rPr lang="en-US" dirty="0">
                <a:latin typeface="Poppins" pitchFamily="2" charset="77"/>
                <a:cs typeface="Poppins" pitchFamily="2" charset="77"/>
              </a:rPr>
              <a:t>04 Insert Name</a:t>
            </a:r>
            <a:endParaRPr lang="en-US" dirty="0"/>
          </a:p>
        </p:txBody>
      </p:sp>
      <p:sp>
        <p:nvSpPr>
          <p:cNvPr id="18" name="Text Placeholder 11">
            <a:extLst>
              <a:ext uri="{FF2B5EF4-FFF2-40B4-BE49-F238E27FC236}">
                <a16:creationId xmlns:a16="http://schemas.microsoft.com/office/drawing/2014/main" id="{791D8E5B-1401-248C-5C24-B5748CB695E2}"/>
              </a:ext>
            </a:extLst>
          </p:cNvPr>
          <p:cNvSpPr>
            <a:spLocks noGrp="1"/>
          </p:cNvSpPr>
          <p:nvPr>
            <p:ph type="body" sz="quarter" idx="15" hasCustomPrompt="1"/>
          </p:nvPr>
        </p:nvSpPr>
        <p:spPr>
          <a:xfrm>
            <a:off x="4837063" y="4086796"/>
            <a:ext cx="2648953" cy="433387"/>
          </a:xfrm>
          <a:prstGeom prst="rect">
            <a:avLst/>
          </a:prstGeom>
        </p:spPr>
        <p:txBody>
          <a:bodyPr/>
          <a:lstStyle>
            <a:lvl1pPr marL="0" indent="0">
              <a:buNone/>
              <a:defRPr sz="2400" b="1" i="0">
                <a:solidFill>
                  <a:schemeClr val="bg1"/>
                </a:solidFill>
                <a:latin typeface="Poppins SemiBold" panose="00000700000000000000" pitchFamily="2" charset="0"/>
                <a:cs typeface="Poppins SemiBold" panose="00000700000000000000" pitchFamily="2" charset="0"/>
              </a:defRPr>
            </a:lvl1pPr>
          </a:lstStyle>
          <a:p>
            <a:pPr lvl="0"/>
            <a:r>
              <a:rPr lang="en-US" dirty="0">
                <a:latin typeface="Poppins" pitchFamily="2" charset="77"/>
                <a:cs typeface="Poppins" pitchFamily="2" charset="77"/>
              </a:rPr>
              <a:t>05 Insert Name</a:t>
            </a:r>
            <a:endParaRPr lang="en-US" dirty="0"/>
          </a:p>
        </p:txBody>
      </p:sp>
      <p:cxnSp>
        <p:nvCxnSpPr>
          <p:cNvPr id="19" name="Straight Connector 18">
            <a:extLst>
              <a:ext uri="{FF2B5EF4-FFF2-40B4-BE49-F238E27FC236}">
                <a16:creationId xmlns:a16="http://schemas.microsoft.com/office/drawing/2014/main" id="{1C4E4AE2-51A7-89ED-BE49-5EC9BEB81A1E}"/>
              </a:ext>
            </a:extLst>
          </p:cNvPr>
          <p:cNvCxnSpPr>
            <a:cxnSpLocks/>
          </p:cNvCxnSpPr>
          <p:nvPr userDrawn="1"/>
        </p:nvCxnSpPr>
        <p:spPr>
          <a:xfrm>
            <a:off x="625642" y="6172201"/>
            <a:ext cx="10960769"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6AE3F3B-0648-44AB-7D7D-7B45DC7EB870}"/>
              </a:ext>
            </a:extLst>
          </p:cNvPr>
          <p:cNvSpPr txBox="1"/>
          <p:nvPr userDrawn="1"/>
        </p:nvSpPr>
        <p:spPr>
          <a:xfrm>
            <a:off x="551448" y="6391990"/>
            <a:ext cx="1167904" cy="246221"/>
          </a:xfrm>
          <a:prstGeom prst="rect">
            <a:avLst/>
          </a:prstGeom>
          <a:noFill/>
        </p:spPr>
        <p:txBody>
          <a:bodyPr wrap="square" rtlCol="0">
            <a:spAutoFit/>
          </a:bodyPr>
          <a:lstStyle/>
          <a:p>
            <a:r>
              <a:rPr lang="en-US" sz="1000" dirty="0">
                <a:solidFill>
                  <a:schemeClr val="bg1"/>
                </a:solidFill>
                <a:latin typeface="Poppins" pitchFamily="2" charset="77"/>
                <a:cs typeface="Poppins" pitchFamily="2" charset="77"/>
              </a:rPr>
              <a:t>Agenda</a:t>
            </a:r>
          </a:p>
        </p:txBody>
      </p:sp>
      <p:sp>
        <p:nvSpPr>
          <p:cNvPr id="26" name="Text Placeholder 11">
            <a:extLst>
              <a:ext uri="{FF2B5EF4-FFF2-40B4-BE49-F238E27FC236}">
                <a16:creationId xmlns:a16="http://schemas.microsoft.com/office/drawing/2014/main" id="{C6451227-3AA7-6B52-AB54-BDDAE542348F}"/>
              </a:ext>
            </a:extLst>
          </p:cNvPr>
          <p:cNvSpPr>
            <a:spLocks noGrp="1"/>
          </p:cNvSpPr>
          <p:nvPr>
            <p:ph type="body" sz="quarter" idx="16" hasCustomPrompt="1"/>
          </p:nvPr>
        </p:nvSpPr>
        <p:spPr>
          <a:xfrm>
            <a:off x="8937457" y="4086796"/>
            <a:ext cx="2648953" cy="433387"/>
          </a:xfrm>
          <a:prstGeom prst="rect">
            <a:avLst/>
          </a:prstGeom>
        </p:spPr>
        <p:txBody>
          <a:bodyPr/>
          <a:lstStyle>
            <a:lvl1pPr marL="0" indent="0">
              <a:buNone/>
              <a:defRPr sz="2400" b="1" i="0">
                <a:solidFill>
                  <a:schemeClr val="bg1"/>
                </a:solidFill>
                <a:latin typeface="Poppins SemiBold" panose="00000700000000000000" pitchFamily="2" charset="0"/>
                <a:cs typeface="Poppins SemiBold" panose="00000700000000000000" pitchFamily="2" charset="0"/>
              </a:defRPr>
            </a:lvl1pPr>
          </a:lstStyle>
          <a:p>
            <a:pPr lvl="0"/>
            <a:r>
              <a:rPr lang="en-US" dirty="0">
                <a:latin typeface="Poppins" pitchFamily="2" charset="77"/>
                <a:cs typeface="Poppins" pitchFamily="2" charset="77"/>
              </a:rPr>
              <a:t>06 Insert Name</a:t>
            </a:r>
            <a:endParaRPr lang="en-US" dirty="0"/>
          </a:p>
        </p:txBody>
      </p:sp>
      <p:sp>
        <p:nvSpPr>
          <p:cNvPr id="28" name="Text Placeholder 27">
            <a:extLst>
              <a:ext uri="{FF2B5EF4-FFF2-40B4-BE49-F238E27FC236}">
                <a16:creationId xmlns:a16="http://schemas.microsoft.com/office/drawing/2014/main" id="{6DEB9DCC-B45E-9C12-BD52-A72F2E95299E}"/>
              </a:ext>
            </a:extLst>
          </p:cNvPr>
          <p:cNvSpPr>
            <a:spLocks noGrp="1"/>
          </p:cNvSpPr>
          <p:nvPr>
            <p:ph type="body" sz="quarter" idx="17" hasCustomPrompt="1"/>
          </p:nvPr>
        </p:nvSpPr>
        <p:spPr>
          <a:xfrm>
            <a:off x="538163" y="2798236"/>
            <a:ext cx="3479800" cy="942975"/>
          </a:xfrm>
          <a:prstGeom prst="rect">
            <a:avLst/>
          </a:prstGeom>
        </p:spPr>
        <p:txBody>
          <a:bodyPr/>
          <a:lstStyle>
            <a:lvl1pPr marL="0" indent="0">
              <a:buNone/>
              <a:defRPr sz="1400">
                <a:solidFill>
                  <a:schemeClr val="bg1"/>
                </a:solidFill>
              </a:defRPr>
            </a:lvl1pPr>
            <a:lvl2pPr marL="457200" indent="0">
              <a:buNone/>
              <a:defRPr sz="1400">
                <a:solidFill>
                  <a:schemeClr val="bg1"/>
                </a:solidFill>
                <a:latin typeface="Poppins" pitchFamily="2" charset="77"/>
                <a:cs typeface="Poppins" pitchFamily="2" charset="77"/>
              </a:defRPr>
            </a:lvl2pPr>
          </a:lstStyle>
          <a:p>
            <a:pPr lvl="0"/>
            <a:r>
              <a:rPr lang="en-US" sz="1400" dirty="0">
                <a:latin typeface="Poppins" pitchFamily="2" charset="77"/>
                <a:cs typeface="Poppins" pitchFamily="2" charset="77"/>
              </a:rPr>
              <a:t>Brief description of content goes here. Font should be Poppins Regular, size 14</a:t>
            </a:r>
            <a:endParaRPr lang="en-US" dirty="0"/>
          </a:p>
        </p:txBody>
      </p:sp>
      <p:sp>
        <p:nvSpPr>
          <p:cNvPr id="29" name="Text Placeholder 27">
            <a:extLst>
              <a:ext uri="{FF2B5EF4-FFF2-40B4-BE49-F238E27FC236}">
                <a16:creationId xmlns:a16="http://schemas.microsoft.com/office/drawing/2014/main" id="{FCB22BAC-02BB-FBF3-79F1-7D0290B29AB9}"/>
              </a:ext>
            </a:extLst>
          </p:cNvPr>
          <p:cNvSpPr>
            <a:spLocks noGrp="1"/>
          </p:cNvSpPr>
          <p:nvPr>
            <p:ph type="body" sz="quarter" idx="18" hasCustomPrompt="1"/>
          </p:nvPr>
        </p:nvSpPr>
        <p:spPr>
          <a:xfrm>
            <a:off x="4837063" y="2818873"/>
            <a:ext cx="3479800" cy="942975"/>
          </a:xfrm>
          <a:prstGeom prst="rect">
            <a:avLst/>
          </a:prstGeom>
        </p:spPr>
        <p:txBody>
          <a:bodyPr/>
          <a:lstStyle>
            <a:lvl1pPr marL="0" indent="0">
              <a:buNone/>
              <a:defRPr sz="1400">
                <a:solidFill>
                  <a:schemeClr val="bg1"/>
                </a:solidFill>
              </a:defRPr>
            </a:lvl1pPr>
            <a:lvl2pPr marL="457200" indent="0">
              <a:buNone/>
              <a:defRPr sz="1400">
                <a:solidFill>
                  <a:schemeClr val="bg1"/>
                </a:solidFill>
                <a:latin typeface="Poppins" pitchFamily="2" charset="77"/>
                <a:cs typeface="Poppins" pitchFamily="2" charset="77"/>
              </a:defRPr>
            </a:lvl2pPr>
          </a:lstStyle>
          <a:p>
            <a:pPr lvl="0"/>
            <a:r>
              <a:rPr lang="en-US" sz="1400" dirty="0">
                <a:latin typeface="Poppins" pitchFamily="2" charset="77"/>
                <a:cs typeface="Poppins" pitchFamily="2" charset="77"/>
              </a:rPr>
              <a:t>Brief description of content goes here. Font should be Poppins Regular, size 14</a:t>
            </a:r>
            <a:endParaRPr lang="en-US" sz="1400" dirty="0"/>
          </a:p>
        </p:txBody>
      </p:sp>
      <p:sp>
        <p:nvSpPr>
          <p:cNvPr id="30" name="Text Placeholder 27">
            <a:extLst>
              <a:ext uri="{FF2B5EF4-FFF2-40B4-BE49-F238E27FC236}">
                <a16:creationId xmlns:a16="http://schemas.microsoft.com/office/drawing/2014/main" id="{3CB72F5C-E4FB-504A-6D04-4B87AD87A792}"/>
              </a:ext>
            </a:extLst>
          </p:cNvPr>
          <p:cNvSpPr>
            <a:spLocks noGrp="1"/>
          </p:cNvSpPr>
          <p:nvPr>
            <p:ph type="body" sz="quarter" idx="19" hasCustomPrompt="1"/>
          </p:nvPr>
        </p:nvSpPr>
        <p:spPr>
          <a:xfrm>
            <a:off x="8937457" y="2834699"/>
            <a:ext cx="3031630" cy="942975"/>
          </a:xfrm>
          <a:prstGeom prst="rect">
            <a:avLst/>
          </a:prstGeom>
        </p:spPr>
        <p:txBody>
          <a:bodyPr/>
          <a:lstStyle>
            <a:lvl1pPr marL="0" indent="0">
              <a:buNone/>
              <a:defRPr sz="1400">
                <a:solidFill>
                  <a:schemeClr val="bg1"/>
                </a:solidFill>
              </a:defRPr>
            </a:lvl1pPr>
            <a:lvl2pPr marL="457200" indent="0">
              <a:buNone/>
              <a:defRPr sz="1400">
                <a:solidFill>
                  <a:schemeClr val="bg1"/>
                </a:solidFill>
                <a:latin typeface="Poppins" pitchFamily="2" charset="77"/>
                <a:cs typeface="Poppins" pitchFamily="2" charset="77"/>
              </a:defRPr>
            </a:lvl2pPr>
          </a:lstStyle>
          <a:p>
            <a:pPr lvl="0"/>
            <a:r>
              <a:rPr lang="en-US" sz="1400" dirty="0">
                <a:latin typeface="Poppins" pitchFamily="2" charset="77"/>
                <a:cs typeface="Poppins" pitchFamily="2" charset="77"/>
              </a:rPr>
              <a:t>Brief description of content goes here. Font should be Poppins Regular, size 14</a:t>
            </a:r>
            <a:endParaRPr lang="en-US" sz="1400" dirty="0"/>
          </a:p>
        </p:txBody>
      </p:sp>
      <p:sp>
        <p:nvSpPr>
          <p:cNvPr id="32" name="Text Placeholder 27">
            <a:extLst>
              <a:ext uri="{FF2B5EF4-FFF2-40B4-BE49-F238E27FC236}">
                <a16:creationId xmlns:a16="http://schemas.microsoft.com/office/drawing/2014/main" id="{3EFAE001-2FC3-D1EB-9256-5F802BFCF2A2}"/>
              </a:ext>
            </a:extLst>
          </p:cNvPr>
          <p:cNvSpPr>
            <a:spLocks noGrp="1"/>
          </p:cNvSpPr>
          <p:nvPr>
            <p:ph type="body" sz="quarter" idx="21" hasCustomPrompt="1"/>
          </p:nvPr>
        </p:nvSpPr>
        <p:spPr>
          <a:xfrm>
            <a:off x="537410" y="4556646"/>
            <a:ext cx="3479800" cy="942975"/>
          </a:xfrm>
          <a:prstGeom prst="rect">
            <a:avLst/>
          </a:prstGeom>
        </p:spPr>
        <p:txBody>
          <a:bodyPr/>
          <a:lstStyle>
            <a:lvl1pPr marL="0" indent="0">
              <a:buNone/>
              <a:defRPr sz="1400">
                <a:solidFill>
                  <a:schemeClr val="bg1"/>
                </a:solidFill>
              </a:defRPr>
            </a:lvl1pPr>
            <a:lvl2pPr marL="457200" indent="0">
              <a:buNone/>
              <a:defRPr sz="1400">
                <a:solidFill>
                  <a:schemeClr val="bg1"/>
                </a:solidFill>
                <a:latin typeface="Poppins" pitchFamily="2" charset="77"/>
                <a:cs typeface="Poppins" pitchFamily="2" charset="77"/>
              </a:defRPr>
            </a:lvl2pPr>
          </a:lstStyle>
          <a:p>
            <a:pPr lvl="0"/>
            <a:r>
              <a:rPr lang="en-US" sz="1400" dirty="0">
                <a:latin typeface="Poppins" pitchFamily="2" charset="77"/>
                <a:cs typeface="Poppins" pitchFamily="2" charset="77"/>
              </a:rPr>
              <a:t>Brief description of content goes here. Font should be Poppins Regular, size 14</a:t>
            </a:r>
            <a:endParaRPr lang="en-US" sz="1400" dirty="0"/>
          </a:p>
        </p:txBody>
      </p:sp>
      <p:sp>
        <p:nvSpPr>
          <p:cNvPr id="33" name="Text Placeholder 27">
            <a:extLst>
              <a:ext uri="{FF2B5EF4-FFF2-40B4-BE49-F238E27FC236}">
                <a16:creationId xmlns:a16="http://schemas.microsoft.com/office/drawing/2014/main" id="{4C29B902-F51D-6CD0-A0BD-C657ADF943CE}"/>
              </a:ext>
            </a:extLst>
          </p:cNvPr>
          <p:cNvSpPr>
            <a:spLocks noGrp="1"/>
          </p:cNvSpPr>
          <p:nvPr>
            <p:ph type="body" sz="quarter" idx="22" hasCustomPrompt="1"/>
          </p:nvPr>
        </p:nvSpPr>
        <p:spPr>
          <a:xfrm>
            <a:off x="4836310" y="4577283"/>
            <a:ext cx="3479800" cy="942975"/>
          </a:xfrm>
          <a:prstGeom prst="rect">
            <a:avLst/>
          </a:prstGeom>
        </p:spPr>
        <p:txBody>
          <a:bodyPr/>
          <a:lstStyle>
            <a:lvl1pPr marL="0" indent="0">
              <a:buNone/>
              <a:defRPr sz="1400">
                <a:solidFill>
                  <a:schemeClr val="bg1"/>
                </a:solidFill>
              </a:defRPr>
            </a:lvl1pPr>
            <a:lvl2pPr marL="457200" indent="0">
              <a:buNone/>
              <a:defRPr sz="1400">
                <a:solidFill>
                  <a:schemeClr val="bg1"/>
                </a:solidFill>
                <a:latin typeface="Poppins" pitchFamily="2" charset="77"/>
                <a:cs typeface="Poppins" pitchFamily="2" charset="77"/>
              </a:defRPr>
            </a:lvl2pPr>
          </a:lstStyle>
          <a:p>
            <a:pPr lvl="0"/>
            <a:r>
              <a:rPr lang="en-US" sz="1400" dirty="0">
                <a:latin typeface="Poppins" pitchFamily="2" charset="77"/>
                <a:cs typeface="Poppins" pitchFamily="2" charset="77"/>
              </a:rPr>
              <a:t>Brief description of content goes here. Font should be Poppins Regular, size 14</a:t>
            </a:r>
            <a:endParaRPr lang="en-US" sz="1400" dirty="0"/>
          </a:p>
        </p:txBody>
      </p:sp>
      <p:sp>
        <p:nvSpPr>
          <p:cNvPr id="34" name="Text Placeholder 27">
            <a:extLst>
              <a:ext uri="{FF2B5EF4-FFF2-40B4-BE49-F238E27FC236}">
                <a16:creationId xmlns:a16="http://schemas.microsoft.com/office/drawing/2014/main" id="{6323696F-C719-5340-EC8A-57FA77453782}"/>
              </a:ext>
            </a:extLst>
          </p:cNvPr>
          <p:cNvSpPr>
            <a:spLocks noGrp="1"/>
          </p:cNvSpPr>
          <p:nvPr>
            <p:ph type="body" sz="quarter" idx="23" hasCustomPrompt="1"/>
          </p:nvPr>
        </p:nvSpPr>
        <p:spPr>
          <a:xfrm>
            <a:off x="8936704" y="4593109"/>
            <a:ext cx="3031630" cy="942975"/>
          </a:xfrm>
          <a:prstGeom prst="rect">
            <a:avLst/>
          </a:prstGeom>
        </p:spPr>
        <p:txBody>
          <a:bodyPr/>
          <a:lstStyle>
            <a:lvl1pPr marL="0" indent="0">
              <a:buNone/>
              <a:defRPr sz="1400">
                <a:solidFill>
                  <a:schemeClr val="bg1"/>
                </a:solidFill>
              </a:defRPr>
            </a:lvl1pPr>
            <a:lvl2pPr marL="457200" indent="0">
              <a:buNone/>
              <a:defRPr sz="1400">
                <a:solidFill>
                  <a:schemeClr val="bg1"/>
                </a:solidFill>
                <a:latin typeface="Poppins" pitchFamily="2" charset="77"/>
                <a:cs typeface="Poppins" pitchFamily="2" charset="77"/>
              </a:defRPr>
            </a:lvl2pPr>
          </a:lstStyle>
          <a:p>
            <a:pPr lvl="0"/>
            <a:r>
              <a:rPr lang="en-US" sz="1400" dirty="0">
                <a:latin typeface="Poppins" pitchFamily="2" charset="77"/>
                <a:cs typeface="Poppins" pitchFamily="2" charset="77"/>
              </a:rPr>
              <a:t>Brief description of content  goes here. Font should be Poppins Regular, size 14</a:t>
            </a:r>
            <a:endParaRPr lang="en-US" sz="1400" dirty="0"/>
          </a:p>
        </p:txBody>
      </p:sp>
      <p:pic>
        <p:nvPicPr>
          <p:cNvPr id="42" name="Picture 41" descr="A black and white logo&#10;&#10;Description automatically generated">
            <a:extLst>
              <a:ext uri="{FF2B5EF4-FFF2-40B4-BE49-F238E27FC236}">
                <a16:creationId xmlns:a16="http://schemas.microsoft.com/office/drawing/2014/main" id="{1D0451A0-0F91-9C83-97F3-E2C99083790C}"/>
              </a:ext>
            </a:extLst>
          </p:cNvPr>
          <p:cNvPicPr>
            <a:picLocks noChangeAspect="1"/>
          </p:cNvPicPr>
          <p:nvPr userDrawn="1"/>
        </p:nvPicPr>
        <p:blipFill>
          <a:blip r:embed="rId2"/>
          <a:stretch>
            <a:fillRect/>
          </a:stretch>
        </p:blipFill>
        <p:spPr>
          <a:xfrm>
            <a:off x="10224270" y="6401410"/>
            <a:ext cx="1362140" cy="194797"/>
          </a:xfrm>
          <a:prstGeom prst="rect">
            <a:avLst/>
          </a:prstGeom>
        </p:spPr>
      </p:pic>
    </p:spTree>
    <p:extLst>
      <p:ext uri="{BB962C8B-B14F-4D97-AF65-F5344CB8AC3E}">
        <p14:creationId xmlns:p14="http://schemas.microsoft.com/office/powerpoint/2010/main" val="2039756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ontent- with grey block">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20184" y="466725"/>
            <a:ext cx="5475816" cy="508000"/>
          </a:xfrm>
        </p:spPr>
        <p:txBody>
          <a:bodyPr/>
          <a:lstStyle>
            <a:lvl1pPr>
              <a:defRPr>
                <a:solidFill>
                  <a:schemeClr val="tx2"/>
                </a:solidFill>
              </a:defRPr>
            </a:lvl1pPr>
          </a:lstStyle>
          <a:p>
            <a:r>
              <a:rPr lang="en-US" dirty="0"/>
              <a:t>Title</a:t>
            </a:r>
          </a:p>
        </p:txBody>
      </p:sp>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dirty="0"/>
          </a:p>
        </p:txBody>
      </p:sp>
      <p:sp>
        <p:nvSpPr>
          <p:cNvPr id="7" name="Text Placeholder 6"/>
          <p:cNvSpPr>
            <a:spLocks noGrp="1"/>
          </p:cNvSpPr>
          <p:nvPr>
            <p:ph type="body" sz="quarter" idx="15"/>
          </p:nvPr>
        </p:nvSpPr>
        <p:spPr>
          <a:xfrm>
            <a:off x="620184" y="1219200"/>
            <a:ext cx="5475816" cy="4953000"/>
          </a:xfrm>
        </p:spPr>
        <p:txBody>
          <a:bodyPr/>
          <a:lstStyle>
            <a:lvl1pPr marL="0" indent="0">
              <a:buFontTx/>
              <a:buNone/>
              <a:defRPr>
                <a:solidFill>
                  <a:schemeClr val="tx2"/>
                </a:solidFill>
                <a:latin typeface="Microsoft Sans Serif" panose="020B0604020202020204" pitchFamily="34" charset="0"/>
                <a:cs typeface="Microsoft Sans Serif" panose="020B0604020202020204" pitchFamily="34" charset="0"/>
              </a:defRPr>
            </a:lvl1pPr>
            <a:lvl2pPr marL="342900" indent="0">
              <a:buFontTx/>
              <a:buNone/>
              <a:defRPr/>
            </a:lvl2pPr>
            <a:lvl3pPr marL="685800" indent="0">
              <a:buFontTx/>
              <a:buNone/>
              <a:defRPr/>
            </a:lvl3pPr>
            <a:lvl4pPr marL="1028700" indent="0">
              <a:buFontTx/>
              <a:buNone/>
              <a:defRPr/>
            </a:lvl4pPr>
            <a:lvl5pPr>
              <a:defRPr/>
            </a:lvl5pPr>
          </a:lstStyle>
          <a:p>
            <a:pPr lvl="0"/>
            <a:r>
              <a:rPr lang="en-US" altLang="en-US" dirty="0"/>
              <a:t>Edit Master text styles</a:t>
            </a:r>
          </a:p>
        </p:txBody>
      </p:sp>
      <p:sp>
        <p:nvSpPr>
          <p:cNvPr id="2" name="Rectangle 1">
            <a:extLst>
              <a:ext uri="{FF2B5EF4-FFF2-40B4-BE49-F238E27FC236}">
                <a16:creationId xmlns:a16="http://schemas.microsoft.com/office/drawing/2014/main" id="{A39D6E8A-FD7D-B549-B36D-A28CD760A414}"/>
              </a:ext>
            </a:extLst>
          </p:cNvPr>
          <p:cNvSpPr/>
          <p:nvPr userDrawn="1"/>
        </p:nvSpPr>
        <p:spPr>
          <a:xfrm>
            <a:off x="6172200" y="0"/>
            <a:ext cx="6096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egular"/>
            </a:endParaRPr>
          </a:p>
        </p:txBody>
      </p:sp>
      <p:pic>
        <p:nvPicPr>
          <p:cNvPr id="8" name="Picture 7">
            <a:extLst>
              <a:ext uri="{FF2B5EF4-FFF2-40B4-BE49-F238E27FC236}">
                <a16:creationId xmlns:a16="http://schemas.microsoft.com/office/drawing/2014/main" id="{A4A823BE-1FEC-6F46-8534-3C85C97C01DE}"/>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2991205870"/>
      </p:ext>
    </p:extLst>
  </p:cSld>
  <p:clrMapOvr>
    <a:masterClrMapping/>
  </p:clrMapOvr>
  <p:extLst>
    <p:ext uri="{DCECCB84-F9BA-43D5-87BE-67443E8EF086}">
      <p15:sldGuideLst xmlns:p15="http://schemas.microsoft.com/office/powerpoint/2012/main">
        <p15:guide id="1" orient="horz" pos="4128">
          <p15:clr>
            <a:srgbClr val="FBAE40"/>
          </p15:clr>
        </p15:guide>
        <p15:guide id="2" pos="38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 with blue block">
    <p:spTree>
      <p:nvGrpSpPr>
        <p:cNvPr id="1" name=""/>
        <p:cNvGrpSpPr/>
        <p:nvPr/>
      </p:nvGrpSpPr>
      <p:grpSpPr>
        <a:xfrm>
          <a:off x="0" y="0"/>
          <a:ext cx="0" cy="0"/>
          <a:chOff x="0" y="0"/>
          <a:chExt cx="0" cy="0"/>
        </a:xfrm>
      </p:grpSpPr>
      <p:sp>
        <p:nvSpPr>
          <p:cNvPr id="16" name="Text Placeholder 9"/>
          <p:cNvSpPr>
            <a:spLocks noGrp="1"/>
          </p:cNvSpPr>
          <p:nvPr>
            <p:ph type="body" sz="quarter" idx="12" hasCustomPrompt="1"/>
          </p:nvPr>
        </p:nvSpPr>
        <p:spPr>
          <a:xfrm>
            <a:off x="620891" y="1143000"/>
            <a:ext cx="5475613" cy="429768"/>
          </a:xfrm>
          <a:prstGeom prst="rect">
            <a:avLst/>
          </a:prstGeom>
        </p:spPr>
        <p:txBody>
          <a:bodyPr lIns="0" tIns="0" rIns="0" bIns="0" anchor="ctr">
            <a:noAutofit/>
          </a:bodyPr>
          <a:lstStyle>
            <a:lvl1pPr marL="0" indent="0">
              <a:lnSpc>
                <a:spcPct val="100000"/>
              </a:lnSpc>
              <a:buNone/>
              <a:defRPr sz="2400" b="1">
                <a:solidFill>
                  <a:schemeClr val="accent1"/>
                </a:solidFill>
                <a:latin typeface="Microsoft Sans Serif" panose="020B0604020202020204" pitchFamily="34" charset="0"/>
                <a:cs typeface="Microsoft Sans Serif" panose="020B0604020202020204" pitchFamily="34" charset="0"/>
              </a:defRPr>
            </a:lvl1pPr>
            <a:lvl2pPr marL="457189" indent="0">
              <a:buNone/>
              <a:defRPr b="1">
                <a:latin typeface="Arial"/>
                <a:cs typeface="Arial"/>
              </a:defRPr>
            </a:lvl2pPr>
            <a:lvl3pPr marL="914377" indent="0">
              <a:buNone/>
              <a:defRPr b="1">
                <a:latin typeface="Arial"/>
                <a:cs typeface="Arial"/>
              </a:defRPr>
            </a:lvl3pPr>
            <a:lvl4pPr marL="1371566" indent="0">
              <a:buNone/>
              <a:defRPr b="1">
                <a:latin typeface="Arial"/>
                <a:cs typeface="Arial"/>
              </a:defRPr>
            </a:lvl4pPr>
            <a:lvl5pPr marL="1828754" indent="0">
              <a:buNone/>
              <a:defRPr b="1">
                <a:latin typeface="Arial"/>
                <a:cs typeface="Arial"/>
              </a:defRPr>
            </a:lvl5pPr>
          </a:lstStyle>
          <a:p>
            <a:pPr lvl="0"/>
            <a:r>
              <a:rPr lang="en-US" dirty="0"/>
              <a:t>SUBTITLE</a:t>
            </a:r>
          </a:p>
        </p:txBody>
      </p:sp>
      <p:sp>
        <p:nvSpPr>
          <p:cNvPr id="3" name="Title 2"/>
          <p:cNvSpPr>
            <a:spLocks noGrp="1"/>
          </p:cNvSpPr>
          <p:nvPr>
            <p:ph type="title" hasCustomPrompt="1"/>
          </p:nvPr>
        </p:nvSpPr>
        <p:spPr>
          <a:xfrm>
            <a:off x="620184" y="466725"/>
            <a:ext cx="5475816" cy="508000"/>
          </a:xfrm>
        </p:spPr>
        <p:txBody>
          <a:bodyPr/>
          <a:lstStyle>
            <a:lvl1pPr>
              <a:defRPr>
                <a:solidFill>
                  <a:schemeClr val="tx2"/>
                </a:solidFill>
              </a:defRPr>
            </a:lvl1pPr>
          </a:lstStyle>
          <a:p>
            <a:r>
              <a:rPr lang="en-US" dirty="0"/>
              <a:t>Title</a:t>
            </a:r>
          </a:p>
        </p:txBody>
      </p:sp>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dirty="0"/>
          </a:p>
        </p:txBody>
      </p:sp>
      <p:sp>
        <p:nvSpPr>
          <p:cNvPr id="7" name="Text Placeholder 6"/>
          <p:cNvSpPr>
            <a:spLocks noGrp="1"/>
          </p:cNvSpPr>
          <p:nvPr>
            <p:ph type="body" sz="quarter" idx="15"/>
          </p:nvPr>
        </p:nvSpPr>
        <p:spPr>
          <a:xfrm>
            <a:off x="620184" y="1703387"/>
            <a:ext cx="5475816" cy="3974742"/>
          </a:xfrm>
        </p:spPr>
        <p:txBody>
          <a:bodyPr/>
          <a:lstStyle>
            <a:lvl1pPr marL="0" indent="0">
              <a:buFontTx/>
              <a:buNone/>
              <a:defRPr>
                <a:solidFill>
                  <a:schemeClr val="tx2"/>
                </a:solidFill>
                <a:latin typeface="Microsoft Sans Serif" panose="020B0604020202020204" pitchFamily="34" charset="0"/>
                <a:cs typeface="Microsoft Sans Serif" panose="020B0604020202020204" pitchFamily="34" charset="0"/>
              </a:defRPr>
            </a:lvl1pPr>
            <a:lvl2pPr marL="342900" indent="0">
              <a:buFontTx/>
              <a:buNone/>
              <a:defRPr/>
            </a:lvl2pPr>
            <a:lvl3pPr marL="685800" indent="0">
              <a:buFontTx/>
              <a:buNone/>
              <a:defRPr/>
            </a:lvl3pPr>
            <a:lvl4pPr marL="1028700" indent="0">
              <a:buFontTx/>
              <a:buNone/>
              <a:defRPr/>
            </a:lvl4pPr>
            <a:lvl5pPr>
              <a:defRPr/>
            </a:lvl5pPr>
          </a:lstStyle>
          <a:p>
            <a:pPr lvl="0"/>
            <a:r>
              <a:rPr lang="en-US" altLang="en-US" dirty="0"/>
              <a:t>Edit Master text styles</a:t>
            </a:r>
          </a:p>
        </p:txBody>
      </p:sp>
      <p:sp>
        <p:nvSpPr>
          <p:cNvPr id="2" name="Rectangle 1">
            <a:extLst>
              <a:ext uri="{FF2B5EF4-FFF2-40B4-BE49-F238E27FC236}">
                <a16:creationId xmlns:a16="http://schemas.microsoft.com/office/drawing/2014/main" id="{A39D6E8A-FD7D-B549-B36D-A28CD760A414}"/>
              </a:ext>
            </a:extLst>
          </p:cNvPr>
          <p:cNvSpPr/>
          <p:nvPr userDrawn="1"/>
        </p:nvSpPr>
        <p:spPr>
          <a:xfrm>
            <a:off x="61722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egular"/>
            </a:endParaRPr>
          </a:p>
        </p:txBody>
      </p:sp>
      <p:pic>
        <p:nvPicPr>
          <p:cNvPr id="8" name="Picture 7">
            <a:extLst>
              <a:ext uri="{FF2B5EF4-FFF2-40B4-BE49-F238E27FC236}">
                <a16:creationId xmlns:a16="http://schemas.microsoft.com/office/drawing/2014/main" id="{F8A4DD89-16C8-1E49-B2DA-227E90698D31}"/>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3748538098"/>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ntent- blue subtitle grey block">
    <p:spTree>
      <p:nvGrpSpPr>
        <p:cNvPr id="1" name=""/>
        <p:cNvGrpSpPr/>
        <p:nvPr/>
      </p:nvGrpSpPr>
      <p:grpSpPr>
        <a:xfrm>
          <a:off x="0" y="0"/>
          <a:ext cx="0" cy="0"/>
          <a:chOff x="0" y="0"/>
          <a:chExt cx="0" cy="0"/>
        </a:xfrm>
      </p:grpSpPr>
      <p:sp>
        <p:nvSpPr>
          <p:cNvPr id="16" name="Text Placeholder 9"/>
          <p:cNvSpPr>
            <a:spLocks noGrp="1"/>
          </p:cNvSpPr>
          <p:nvPr>
            <p:ph type="body" sz="quarter" idx="12" hasCustomPrompt="1"/>
          </p:nvPr>
        </p:nvSpPr>
        <p:spPr>
          <a:xfrm>
            <a:off x="620891" y="1143000"/>
            <a:ext cx="5475613" cy="429768"/>
          </a:xfrm>
          <a:prstGeom prst="rect">
            <a:avLst/>
          </a:prstGeom>
        </p:spPr>
        <p:txBody>
          <a:bodyPr lIns="0" tIns="0" rIns="0" bIns="0" anchor="ctr">
            <a:noAutofit/>
          </a:bodyPr>
          <a:lstStyle>
            <a:lvl1pPr marL="0" indent="0">
              <a:lnSpc>
                <a:spcPct val="100000"/>
              </a:lnSpc>
              <a:buNone/>
              <a:defRPr sz="2400" b="1">
                <a:solidFill>
                  <a:schemeClr val="accent1"/>
                </a:solidFill>
                <a:latin typeface="Microsoft Sans Serif" panose="020B0604020202020204" pitchFamily="34" charset="0"/>
                <a:cs typeface="Microsoft Sans Serif" panose="020B0604020202020204" pitchFamily="34" charset="0"/>
              </a:defRPr>
            </a:lvl1pPr>
            <a:lvl2pPr marL="457189" indent="0">
              <a:buNone/>
              <a:defRPr b="1">
                <a:latin typeface="Arial"/>
                <a:cs typeface="Arial"/>
              </a:defRPr>
            </a:lvl2pPr>
            <a:lvl3pPr marL="914377" indent="0">
              <a:buNone/>
              <a:defRPr b="1">
                <a:latin typeface="Arial"/>
                <a:cs typeface="Arial"/>
              </a:defRPr>
            </a:lvl3pPr>
            <a:lvl4pPr marL="1371566" indent="0">
              <a:buNone/>
              <a:defRPr b="1">
                <a:latin typeface="Arial"/>
                <a:cs typeface="Arial"/>
              </a:defRPr>
            </a:lvl4pPr>
            <a:lvl5pPr marL="1828754" indent="0">
              <a:buNone/>
              <a:defRPr b="1">
                <a:latin typeface="Arial"/>
                <a:cs typeface="Arial"/>
              </a:defRPr>
            </a:lvl5pPr>
          </a:lstStyle>
          <a:p>
            <a:pPr lvl="0"/>
            <a:r>
              <a:rPr lang="en-US" dirty="0"/>
              <a:t>SUBTITLE</a:t>
            </a:r>
          </a:p>
        </p:txBody>
      </p:sp>
      <p:sp>
        <p:nvSpPr>
          <p:cNvPr id="3" name="Title 2"/>
          <p:cNvSpPr>
            <a:spLocks noGrp="1"/>
          </p:cNvSpPr>
          <p:nvPr>
            <p:ph type="title" hasCustomPrompt="1"/>
          </p:nvPr>
        </p:nvSpPr>
        <p:spPr>
          <a:xfrm>
            <a:off x="620184" y="466725"/>
            <a:ext cx="5475816" cy="508000"/>
          </a:xfrm>
        </p:spPr>
        <p:txBody>
          <a:bodyPr/>
          <a:lstStyle>
            <a:lvl1pPr>
              <a:defRPr>
                <a:solidFill>
                  <a:schemeClr val="tx2"/>
                </a:solidFill>
              </a:defRPr>
            </a:lvl1pPr>
          </a:lstStyle>
          <a:p>
            <a:r>
              <a:rPr lang="en-US" dirty="0"/>
              <a:t>Title</a:t>
            </a:r>
          </a:p>
        </p:txBody>
      </p:sp>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dirty="0"/>
          </a:p>
        </p:txBody>
      </p:sp>
      <p:sp>
        <p:nvSpPr>
          <p:cNvPr id="7" name="Text Placeholder 6"/>
          <p:cNvSpPr>
            <a:spLocks noGrp="1"/>
          </p:cNvSpPr>
          <p:nvPr>
            <p:ph type="body" sz="quarter" idx="15"/>
          </p:nvPr>
        </p:nvSpPr>
        <p:spPr>
          <a:xfrm>
            <a:off x="620184" y="1703387"/>
            <a:ext cx="5475816" cy="3974742"/>
          </a:xfrm>
        </p:spPr>
        <p:txBody>
          <a:bodyPr/>
          <a:lstStyle>
            <a:lvl1pPr marL="0" indent="0">
              <a:buFontTx/>
              <a:buNone/>
              <a:defRPr>
                <a:solidFill>
                  <a:schemeClr val="tx2"/>
                </a:solidFill>
                <a:latin typeface="Microsoft Sans Serif" panose="020B0604020202020204" pitchFamily="34" charset="0"/>
                <a:cs typeface="Microsoft Sans Serif" panose="020B0604020202020204" pitchFamily="34" charset="0"/>
              </a:defRPr>
            </a:lvl1pPr>
            <a:lvl2pPr marL="342900" indent="0">
              <a:buFontTx/>
              <a:buNone/>
              <a:defRPr/>
            </a:lvl2pPr>
            <a:lvl3pPr marL="685800" indent="0">
              <a:buFontTx/>
              <a:buNone/>
              <a:defRPr/>
            </a:lvl3pPr>
            <a:lvl4pPr marL="1028700" indent="0">
              <a:buFontTx/>
              <a:buNone/>
              <a:defRPr/>
            </a:lvl4pPr>
            <a:lvl5pPr>
              <a:defRPr/>
            </a:lvl5pPr>
          </a:lstStyle>
          <a:p>
            <a:pPr lvl="0"/>
            <a:r>
              <a:rPr lang="en-US" altLang="en-US" dirty="0"/>
              <a:t>Edit Master text styles</a:t>
            </a:r>
          </a:p>
        </p:txBody>
      </p:sp>
      <p:sp>
        <p:nvSpPr>
          <p:cNvPr id="2" name="Rectangle 1">
            <a:extLst>
              <a:ext uri="{FF2B5EF4-FFF2-40B4-BE49-F238E27FC236}">
                <a16:creationId xmlns:a16="http://schemas.microsoft.com/office/drawing/2014/main" id="{A39D6E8A-FD7D-B549-B36D-A28CD760A414}"/>
              </a:ext>
            </a:extLst>
          </p:cNvPr>
          <p:cNvSpPr/>
          <p:nvPr userDrawn="1"/>
        </p:nvSpPr>
        <p:spPr>
          <a:xfrm>
            <a:off x="6172200" y="0"/>
            <a:ext cx="6096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egular"/>
            </a:endParaRPr>
          </a:p>
        </p:txBody>
      </p:sp>
      <p:pic>
        <p:nvPicPr>
          <p:cNvPr id="8" name="Picture 7">
            <a:extLst>
              <a:ext uri="{FF2B5EF4-FFF2-40B4-BE49-F238E27FC236}">
                <a16:creationId xmlns:a16="http://schemas.microsoft.com/office/drawing/2014/main" id="{A4A823BE-1FEC-6F46-8534-3C85C97C01DE}"/>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1173826013"/>
      </p:ext>
    </p:extLst>
  </p:cSld>
  <p:clrMapOvr>
    <a:masterClrMapping/>
  </p:clrMapOvr>
  <p:extLst>
    <p:ext uri="{DCECCB84-F9BA-43D5-87BE-67443E8EF086}">
      <p15:sldGuideLst xmlns:p15="http://schemas.microsoft.com/office/powerpoint/2012/main">
        <p15:guide id="1" orient="horz" pos="4128">
          <p15:clr>
            <a:srgbClr val="FBAE40"/>
          </p15:clr>
        </p15:guide>
        <p15:guide id="2" pos="3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ontent- with blue blo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9D6E8A-FD7D-B549-B36D-A28CD760A414}"/>
              </a:ext>
            </a:extLst>
          </p:cNvPr>
          <p:cNvSpPr/>
          <p:nvPr userDrawn="1"/>
        </p:nvSpPr>
        <p:spPr>
          <a:xfrm>
            <a:off x="6172200" y="0"/>
            <a:ext cx="6096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egular"/>
            </a:endParaRPr>
          </a:p>
        </p:txBody>
      </p:sp>
      <p:sp>
        <p:nvSpPr>
          <p:cNvPr id="3" name="Title 2"/>
          <p:cNvSpPr>
            <a:spLocks noGrp="1"/>
          </p:cNvSpPr>
          <p:nvPr>
            <p:ph type="title" hasCustomPrompt="1"/>
          </p:nvPr>
        </p:nvSpPr>
        <p:spPr>
          <a:xfrm>
            <a:off x="620184" y="466725"/>
            <a:ext cx="5475816" cy="508000"/>
          </a:xfrm>
        </p:spPr>
        <p:txBody>
          <a:bodyPr/>
          <a:lstStyle>
            <a:lvl1pPr>
              <a:defRPr>
                <a:solidFill>
                  <a:schemeClr val="tx2"/>
                </a:solidFill>
              </a:defRPr>
            </a:lvl1pPr>
          </a:lstStyle>
          <a:p>
            <a:r>
              <a:rPr lang="en-US" dirty="0"/>
              <a:t>Title</a:t>
            </a:r>
          </a:p>
        </p:txBody>
      </p:sp>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dirty="0"/>
          </a:p>
        </p:txBody>
      </p:sp>
      <p:pic>
        <p:nvPicPr>
          <p:cNvPr id="8" name="Picture 7">
            <a:extLst>
              <a:ext uri="{FF2B5EF4-FFF2-40B4-BE49-F238E27FC236}">
                <a16:creationId xmlns:a16="http://schemas.microsoft.com/office/drawing/2014/main" id="{A4A823BE-1FEC-6F46-8534-3C85C97C01DE}"/>
              </a:ext>
            </a:extLst>
          </p:cNvPr>
          <p:cNvPicPr>
            <a:picLocks noChangeAspect="1"/>
          </p:cNvPicPr>
          <p:nvPr userDrawn="1"/>
        </p:nvPicPr>
        <p:blipFill>
          <a:blip r:embed="rId2"/>
          <a:stretch>
            <a:fillRect/>
          </a:stretch>
        </p:blipFill>
        <p:spPr>
          <a:xfrm>
            <a:off x="601287" y="6407151"/>
            <a:ext cx="2551176" cy="189511"/>
          </a:xfrm>
          <a:prstGeom prst="rect">
            <a:avLst/>
          </a:prstGeom>
        </p:spPr>
      </p:pic>
      <p:sp>
        <p:nvSpPr>
          <p:cNvPr id="7" name="Text Placeholder 6"/>
          <p:cNvSpPr>
            <a:spLocks noGrp="1"/>
          </p:cNvSpPr>
          <p:nvPr>
            <p:ph type="body" sz="quarter" idx="15"/>
          </p:nvPr>
        </p:nvSpPr>
        <p:spPr>
          <a:xfrm>
            <a:off x="6482292" y="974725"/>
            <a:ext cx="5475816" cy="5349874"/>
          </a:xfrm>
        </p:spPr>
        <p:txBody>
          <a:bodyPr/>
          <a:lstStyle>
            <a:lvl1pPr marL="0" indent="0">
              <a:buFontTx/>
              <a:buNone/>
              <a:defRPr>
                <a:solidFill>
                  <a:schemeClr val="tx2"/>
                </a:solidFill>
                <a:latin typeface="Microsoft Sans Serif" panose="020B0604020202020204" pitchFamily="34" charset="0"/>
                <a:cs typeface="Microsoft Sans Serif" panose="020B0604020202020204" pitchFamily="34" charset="0"/>
              </a:defRPr>
            </a:lvl1pPr>
            <a:lvl2pPr marL="342900" indent="0">
              <a:buFontTx/>
              <a:buNone/>
              <a:defRPr/>
            </a:lvl2pPr>
            <a:lvl3pPr marL="685800" indent="0">
              <a:buFontTx/>
              <a:buNone/>
              <a:defRPr/>
            </a:lvl3pPr>
            <a:lvl4pPr marL="1028700" indent="0">
              <a:buFontTx/>
              <a:buNone/>
              <a:defRPr/>
            </a:lvl4pPr>
            <a:lvl5pPr>
              <a:defRPr/>
            </a:lvl5pPr>
          </a:lstStyle>
          <a:p>
            <a:pPr lvl="0"/>
            <a:r>
              <a:rPr lang="en-US" altLang="en-US" dirty="0"/>
              <a:t>Edit Master text styles</a:t>
            </a:r>
          </a:p>
        </p:txBody>
      </p:sp>
      <p:sp>
        <p:nvSpPr>
          <p:cNvPr id="5" name="Chart Placeholder 4">
            <a:extLst>
              <a:ext uri="{FF2B5EF4-FFF2-40B4-BE49-F238E27FC236}">
                <a16:creationId xmlns:a16="http://schemas.microsoft.com/office/drawing/2014/main" id="{F894DDC1-84FF-EE40-A217-B9E305079F86}"/>
              </a:ext>
            </a:extLst>
          </p:cNvPr>
          <p:cNvSpPr>
            <a:spLocks noGrp="1"/>
          </p:cNvSpPr>
          <p:nvPr>
            <p:ph type="chart" sz="quarter" idx="16"/>
          </p:nvPr>
        </p:nvSpPr>
        <p:spPr>
          <a:xfrm>
            <a:off x="620713" y="974725"/>
            <a:ext cx="5475287" cy="5349875"/>
          </a:xfrm>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209587623"/>
      </p:ext>
    </p:extLst>
  </p:cSld>
  <p:clrMapOvr>
    <a:masterClrMapping/>
  </p:clrMapOvr>
  <p:extLst>
    <p:ext uri="{DCECCB84-F9BA-43D5-87BE-67443E8EF086}">
      <p15:sldGuideLst xmlns:p15="http://schemas.microsoft.com/office/powerpoint/2012/main">
        <p15:guide id="1" orient="horz" pos="4128">
          <p15:clr>
            <a:srgbClr val="FBAE40"/>
          </p15:clr>
        </p15:guide>
        <p15:guide id="2" pos="38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ontent- grey block w photo holder">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dirty="0"/>
          </a:p>
        </p:txBody>
      </p:sp>
      <p:pic>
        <p:nvPicPr>
          <p:cNvPr id="10" name="Picture 9" descr="A close up of a logo&#10;&#10;Description automatically generated">
            <a:extLst>
              <a:ext uri="{FF2B5EF4-FFF2-40B4-BE49-F238E27FC236}">
                <a16:creationId xmlns:a16="http://schemas.microsoft.com/office/drawing/2014/main" id="{C92B01F2-5ECA-4C44-B61B-55D5DF47EB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1" y="6356350"/>
            <a:ext cx="2553005" cy="182880"/>
          </a:xfrm>
          <a:prstGeom prst="rect">
            <a:avLst/>
          </a:prstGeom>
        </p:spPr>
      </p:pic>
      <p:sp>
        <p:nvSpPr>
          <p:cNvPr id="2" name="Rectangle 1">
            <a:extLst>
              <a:ext uri="{FF2B5EF4-FFF2-40B4-BE49-F238E27FC236}">
                <a16:creationId xmlns:a16="http://schemas.microsoft.com/office/drawing/2014/main" id="{A39D6E8A-FD7D-B549-B36D-A28CD760A414}"/>
              </a:ext>
            </a:extLst>
          </p:cNvPr>
          <p:cNvSpPr/>
          <p:nvPr userDrawn="1"/>
        </p:nvSpPr>
        <p:spPr>
          <a:xfrm>
            <a:off x="-101324" y="14177"/>
            <a:ext cx="6223905"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egular"/>
            </a:endParaRPr>
          </a:p>
        </p:txBody>
      </p:sp>
      <p:sp>
        <p:nvSpPr>
          <p:cNvPr id="7" name="Text Placeholder 6"/>
          <p:cNvSpPr>
            <a:spLocks noGrp="1"/>
          </p:cNvSpPr>
          <p:nvPr>
            <p:ph type="body" sz="quarter" idx="15"/>
          </p:nvPr>
        </p:nvSpPr>
        <p:spPr>
          <a:xfrm>
            <a:off x="620184" y="1066800"/>
            <a:ext cx="4942416" cy="4876800"/>
          </a:xfrm>
        </p:spPr>
        <p:txBody>
          <a:bodyPr/>
          <a:lstStyle>
            <a:lvl1pPr marL="0" indent="0">
              <a:buFontTx/>
              <a:buNone/>
              <a:defRPr>
                <a:solidFill>
                  <a:schemeClr val="tx2"/>
                </a:solidFill>
                <a:latin typeface="Microsoft Sans Serif" panose="020B0604020202020204" pitchFamily="34" charset="0"/>
                <a:cs typeface="Microsoft Sans Serif" panose="020B0604020202020204" pitchFamily="34" charset="0"/>
              </a:defRPr>
            </a:lvl1pPr>
            <a:lvl2pPr marL="342900" indent="0">
              <a:buFontTx/>
              <a:buNone/>
              <a:defRPr/>
            </a:lvl2pPr>
            <a:lvl3pPr marL="685800" indent="0">
              <a:buFontTx/>
              <a:buNone/>
              <a:defRPr/>
            </a:lvl3pPr>
            <a:lvl4pPr marL="1028700" indent="0">
              <a:buFontTx/>
              <a:buNone/>
              <a:defRPr/>
            </a:lvl4pPr>
            <a:lvl5pPr>
              <a:defRPr/>
            </a:lvl5pPr>
          </a:lstStyle>
          <a:p>
            <a:pPr lvl="0"/>
            <a:r>
              <a:rPr lang="en-US" altLang="en-US" dirty="0"/>
              <a:t>Edit Master text styles</a:t>
            </a:r>
          </a:p>
        </p:txBody>
      </p:sp>
      <p:sp>
        <p:nvSpPr>
          <p:cNvPr id="5" name="Picture Placeholder 4">
            <a:extLst>
              <a:ext uri="{FF2B5EF4-FFF2-40B4-BE49-F238E27FC236}">
                <a16:creationId xmlns:a16="http://schemas.microsoft.com/office/drawing/2014/main" id="{56C44FC9-0D96-E247-B211-F8396F8E9D63}"/>
              </a:ext>
            </a:extLst>
          </p:cNvPr>
          <p:cNvSpPr>
            <a:spLocks noGrp="1"/>
          </p:cNvSpPr>
          <p:nvPr>
            <p:ph type="pic" sz="quarter" idx="16"/>
          </p:nvPr>
        </p:nvSpPr>
        <p:spPr>
          <a:xfrm>
            <a:off x="6130895" y="0"/>
            <a:ext cx="6061105" cy="6858000"/>
          </a:xfrm>
        </p:spPr>
        <p:txBody>
          <a:bodyPr/>
          <a:lstStyle/>
          <a:p>
            <a:endParaRPr lang="en-US"/>
          </a:p>
        </p:txBody>
      </p:sp>
      <p:pic>
        <p:nvPicPr>
          <p:cNvPr id="8" name="Picture 7">
            <a:extLst>
              <a:ext uri="{FF2B5EF4-FFF2-40B4-BE49-F238E27FC236}">
                <a16:creationId xmlns:a16="http://schemas.microsoft.com/office/drawing/2014/main" id="{45087E51-EF17-4D46-BA79-FF4340AF7FBF}"/>
              </a:ext>
            </a:extLst>
          </p:cNvPr>
          <p:cNvPicPr>
            <a:picLocks noChangeAspect="1"/>
          </p:cNvPicPr>
          <p:nvPr userDrawn="1"/>
        </p:nvPicPr>
        <p:blipFill>
          <a:blip r:embed="rId3"/>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1017602647"/>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with photo">
    <p:bg>
      <p:bgPr>
        <a:solidFill>
          <a:schemeClr val="tx2"/>
        </a:solidFill>
        <a:effectLst/>
      </p:bgPr>
    </p:bg>
    <p:spTree>
      <p:nvGrpSpPr>
        <p:cNvPr id="1" name=""/>
        <p:cNvGrpSpPr/>
        <p:nvPr/>
      </p:nvGrpSpPr>
      <p:grpSpPr>
        <a:xfrm>
          <a:off x="0" y="0"/>
          <a:ext cx="0" cy="0"/>
          <a:chOff x="0" y="0"/>
          <a:chExt cx="0" cy="0"/>
        </a:xfrm>
      </p:grpSpPr>
      <p:sp>
        <p:nvSpPr>
          <p:cNvPr id="16" name="Title 3"/>
          <p:cNvSpPr>
            <a:spLocks noGrp="1"/>
          </p:cNvSpPr>
          <p:nvPr>
            <p:ph type="title"/>
          </p:nvPr>
        </p:nvSpPr>
        <p:spPr>
          <a:xfrm>
            <a:off x="601581" y="466346"/>
            <a:ext cx="5646819" cy="507831"/>
          </a:xfrm>
        </p:spPr>
        <p:txBody>
          <a:bodyPr/>
          <a:lstStyle>
            <a:lvl1pPr>
              <a:defRPr>
                <a:solidFill>
                  <a:schemeClr val="bg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DD700759-2717-AD40-9814-CA77C6E9D6B1}"/>
              </a:ext>
            </a:extLst>
          </p:cNvPr>
          <p:cNvSpPr>
            <a:spLocks noGrp="1"/>
          </p:cNvSpPr>
          <p:nvPr>
            <p:ph type="sldNum" sz="quarter" idx="10"/>
          </p:nvPr>
        </p:nvSpPr>
        <p:spPr/>
        <p:txBody>
          <a:bodyPr/>
          <a:lstStyle>
            <a:lvl1pPr>
              <a:defRPr>
                <a:solidFill>
                  <a:schemeClr val="bg1"/>
                </a:solidFill>
              </a:defRPr>
            </a:lvl1pPr>
          </a:lstStyle>
          <a:p>
            <a:pPr>
              <a:defRPr/>
            </a:pPr>
            <a:fld id="{A48725E7-0BCD-FA4A-B64F-9E36BFFE79F3}" type="slidenum">
              <a:rPr lang="en-US" smtClean="0"/>
              <a:pPr>
                <a:defRPr/>
              </a:pPr>
              <a:t>‹#›</a:t>
            </a:fld>
            <a:endParaRPr lang="en-US" dirty="0"/>
          </a:p>
        </p:txBody>
      </p:sp>
      <p:pic>
        <p:nvPicPr>
          <p:cNvPr id="5" name="Picture 4" descr="A picture containing clipart&#10;&#10;Description automatically generated">
            <a:extLst>
              <a:ext uri="{FF2B5EF4-FFF2-40B4-BE49-F238E27FC236}">
                <a16:creationId xmlns:a16="http://schemas.microsoft.com/office/drawing/2014/main" id="{05E291B8-A057-0942-BB86-80926689AC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3504" y="6409944"/>
            <a:ext cx="2633989" cy="192024"/>
          </a:xfrm>
          <a:prstGeom prst="rect">
            <a:avLst/>
          </a:prstGeom>
        </p:spPr>
      </p:pic>
      <p:sp>
        <p:nvSpPr>
          <p:cNvPr id="3" name="Picture Placeholder 2">
            <a:extLst>
              <a:ext uri="{FF2B5EF4-FFF2-40B4-BE49-F238E27FC236}">
                <a16:creationId xmlns:a16="http://schemas.microsoft.com/office/drawing/2014/main" id="{EC5C65D9-87AD-A847-8626-7EA1F0CC8FFE}"/>
              </a:ext>
            </a:extLst>
          </p:cNvPr>
          <p:cNvSpPr>
            <a:spLocks noGrp="1"/>
          </p:cNvSpPr>
          <p:nvPr>
            <p:ph type="pic" sz="quarter" idx="11"/>
          </p:nvPr>
        </p:nvSpPr>
        <p:spPr>
          <a:xfrm>
            <a:off x="6400800" y="0"/>
            <a:ext cx="5791200" cy="6858000"/>
          </a:xfrm>
        </p:spPr>
        <p:txBody>
          <a:bodyPr/>
          <a:lstStyle/>
          <a:p>
            <a:endParaRPr lang="en-US"/>
          </a:p>
        </p:txBody>
      </p:sp>
      <p:sp>
        <p:nvSpPr>
          <p:cNvPr id="7" name="Text Placeholder 6">
            <a:extLst>
              <a:ext uri="{FF2B5EF4-FFF2-40B4-BE49-F238E27FC236}">
                <a16:creationId xmlns:a16="http://schemas.microsoft.com/office/drawing/2014/main" id="{9B18EBAF-6748-534E-B6F6-2CFDB7BFCA77}"/>
              </a:ext>
            </a:extLst>
          </p:cNvPr>
          <p:cNvSpPr>
            <a:spLocks noGrp="1"/>
          </p:cNvSpPr>
          <p:nvPr>
            <p:ph type="body" sz="quarter" idx="15"/>
          </p:nvPr>
        </p:nvSpPr>
        <p:spPr>
          <a:xfrm>
            <a:off x="620184" y="1703387"/>
            <a:ext cx="5475816" cy="3974742"/>
          </a:xfrm>
        </p:spPr>
        <p:txBody>
          <a:bodyPr/>
          <a:lstStyle>
            <a:lvl1pPr marL="0" indent="0">
              <a:buFontTx/>
              <a:buNone/>
              <a:defRPr sz="2400">
                <a:solidFill>
                  <a:schemeClr val="bg1"/>
                </a:solidFill>
                <a:latin typeface="Microsoft Sans Serif" panose="020B0604020202020204" pitchFamily="34" charset="0"/>
                <a:cs typeface="Microsoft Sans Serif" panose="020B0604020202020204" pitchFamily="34" charset="0"/>
              </a:defRPr>
            </a:lvl1pPr>
            <a:lvl2pPr marL="342900" indent="0">
              <a:buFontTx/>
              <a:buNone/>
              <a:defRPr/>
            </a:lvl2pPr>
            <a:lvl3pPr marL="685800" indent="0">
              <a:buFontTx/>
              <a:buNone/>
              <a:defRPr/>
            </a:lvl3pPr>
            <a:lvl4pPr marL="1028700" indent="0">
              <a:buFontTx/>
              <a:buNone/>
              <a:defRPr/>
            </a:lvl4pPr>
            <a:lvl5pPr>
              <a:defRPr/>
            </a:lvl5pPr>
          </a:lstStyle>
          <a:p>
            <a:pPr lvl="0"/>
            <a:r>
              <a:rPr lang="en-US" altLang="en-US" dirty="0"/>
              <a:t>Edit Master text styles</a:t>
            </a:r>
          </a:p>
        </p:txBody>
      </p:sp>
    </p:spTree>
    <p:extLst>
      <p:ext uri="{BB962C8B-B14F-4D97-AF65-F5344CB8AC3E}">
        <p14:creationId xmlns:p14="http://schemas.microsoft.com/office/powerpoint/2010/main" val="3514771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shot - with blu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48BC2-EA92-8546-B889-F3A835E4AE98}"/>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76660BE-476D-F94B-A6A5-B6EF8460D075}"/>
              </a:ext>
            </a:extLst>
          </p:cNvPr>
          <p:cNvSpPr>
            <a:spLocks noGrp="1"/>
          </p:cNvSpPr>
          <p:nvPr>
            <p:ph type="sldNum" sz="quarter" idx="10"/>
          </p:nvPr>
        </p:nvSpPr>
        <p:spPr/>
        <p:txBody>
          <a:bodyPr/>
          <a:lstStyle/>
          <a:p>
            <a:pPr>
              <a:defRPr/>
            </a:pPr>
            <a:fld id="{6E185F3A-9EB0-004F-8466-36A321E6E181}" type="slidenum">
              <a:rPr lang="en-US" smtClean="0"/>
              <a:pPr>
                <a:defRPr/>
              </a:pPr>
              <a:t>‹#›</a:t>
            </a:fld>
            <a:endParaRPr lang="en-US" dirty="0"/>
          </a:p>
        </p:txBody>
      </p:sp>
      <p:sp>
        <p:nvSpPr>
          <p:cNvPr id="5" name="Text Placeholder 2">
            <a:extLst>
              <a:ext uri="{FF2B5EF4-FFF2-40B4-BE49-F238E27FC236}">
                <a16:creationId xmlns:a16="http://schemas.microsoft.com/office/drawing/2014/main" id="{084D4E49-BC50-6B44-ADC4-5B983089E424}"/>
              </a:ext>
            </a:extLst>
          </p:cNvPr>
          <p:cNvSpPr>
            <a:spLocks noGrp="1"/>
          </p:cNvSpPr>
          <p:nvPr>
            <p:ph type="body" sz="half" idx="2"/>
          </p:nvPr>
        </p:nvSpPr>
        <p:spPr>
          <a:xfrm>
            <a:off x="4470401" y="1143001"/>
            <a:ext cx="7046383" cy="415721"/>
          </a:xfrm>
        </p:spPr>
        <p:txBody>
          <a:bodyPr anchor="ctr"/>
          <a:lstStyle>
            <a:lvl1pPr>
              <a:defRPr sz="2400" b="1">
                <a:solidFill>
                  <a:schemeClr val="accent1"/>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sp>
        <p:nvSpPr>
          <p:cNvPr id="6" name="Text Placeholder 3">
            <a:extLst>
              <a:ext uri="{FF2B5EF4-FFF2-40B4-BE49-F238E27FC236}">
                <a16:creationId xmlns:a16="http://schemas.microsoft.com/office/drawing/2014/main" id="{2BF4D3B4-098D-3445-96AB-6DB6760E3036}"/>
              </a:ext>
            </a:extLst>
          </p:cNvPr>
          <p:cNvSpPr>
            <a:spLocks noGrp="1"/>
          </p:cNvSpPr>
          <p:nvPr>
            <p:ph type="body" sz="half" idx="13"/>
          </p:nvPr>
        </p:nvSpPr>
        <p:spPr>
          <a:xfrm>
            <a:off x="4470398" y="1754705"/>
            <a:ext cx="7046385" cy="4341295"/>
          </a:xfrm>
        </p:spPr>
        <p:txBody>
          <a:bodyPr/>
          <a:lstStyle>
            <a:lvl1pPr marL="0" indent="0">
              <a:buFontTx/>
              <a:buNone/>
              <a:defRPr sz="2000">
                <a:solidFill>
                  <a:schemeClr val="tx2"/>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sp>
        <p:nvSpPr>
          <p:cNvPr id="12" name="Picture Placeholder 11">
            <a:extLst>
              <a:ext uri="{FF2B5EF4-FFF2-40B4-BE49-F238E27FC236}">
                <a16:creationId xmlns:a16="http://schemas.microsoft.com/office/drawing/2014/main" id="{6C3F77CD-DE2C-6C46-B3BD-5480D5AA884B}"/>
              </a:ext>
            </a:extLst>
          </p:cNvPr>
          <p:cNvSpPr>
            <a:spLocks noGrp="1"/>
          </p:cNvSpPr>
          <p:nvPr>
            <p:ph type="pic" sz="quarter" idx="14" hasCustomPrompt="1"/>
          </p:nvPr>
        </p:nvSpPr>
        <p:spPr>
          <a:xfrm>
            <a:off x="620184" y="1143000"/>
            <a:ext cx="3657600" cy="4953000"/>
          </a:xfrm>
        </p:spPr>
        <p:txBody>
          <a:bodyPr/>
          <a:lstStyle/>
          <a:p>
            <a:r>
              <a:rPr lang="en-US" dirty="0"/>
              <a:t>Headshot</a:t>
            </a:r>
          </a:p>
        </p:txBody>
      </p:sp>
      <p:pic>
        <p:nvPicPr>
          <p:cNvPr id="9" name="Picture 8">
            <a:extLst>
              <a:ext uri="{FF2B5EF4-FFF2-40B4-BE49-F238E27FC236}">
                <a16:creationId xmlns:a16="http://schemas.microsoft.com/office/drawing/2014/main" id="{447186DF-F24F-D449-8B86-A8106A2B4CF9}"/>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2080626819"/>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headsh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48BC2-EA92-8546-B889-F3A835E4AE98}"/>
              </a:ext>
            </a:extLst>
          </p:cNvPr>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376660BE-476D-F94B-A6A5-B6EF8460D075}"/>
              </a:ext>
            </a:extLst>
          </p:cNvPr>
          <p:cNvSpPr>
            <a:spLocks noGrp="1"/>
          </p:cNvSpPr>
          <p:nvPr>
            <p:ph type="sldNum" sz="quarter" idx="10"/>
          </p:nvPr>
        </p:nvSpPr>
        <p:spPr/>
        <p:txBody>
          <a:bodyPr/>
          <a:lstStyle/>
          <a:p>
            <a:pPr>
              <a:defRPr/>
            </a:pPr>
            <a:fld id="{6E185F3A-9EB0-004F-8466-36A321E6E181}" type="slidenum">
              <a:rPr lang="en-US" smtClean="0"/>
              <a:pPr>
                <a:defRPr/>
              </a:pPr>
              <a:t>‹#›</a:t>
            </a:fld>
            <a:endParaRPr lang="en-US" dirty="0"/>
          </a:p>
        </p:txBody>
      </p:sp>
      <p:sp>
        <p:nvSpPr>
          <p:cNvPr id="5" name="Text Placeholder 2">
            <a:extLst>
              <a:ext uri="{FF2B5EF4-FFF2-40B4-BE49-F238E27FC236}">
                <a16:creationId xmlns:a16="http://schemas.microsoft.com/office/drawing/2014/main" id="{084D4E49-BC50-6B44-ADC4-5B983089E424}"/>
              </a:ext>
            </a:extLst>
          </p:cNvPr>
          <p:cNvSpPr>
            <a:spLocks noGrp="1"/>
          </p:cNvSpPr>
          <p:nvPr>
            <p:ph type="body" sz="half" idx="2"/>
          </p:nvPr>
        </p:nvSpPr>
        <p:spPr>
          <a:xfrm>
            <a:off x="610192" y="4038601"/>
            <a:ext cx="2448392" cy="415721"/>
          </a:xfrm>
        </p:spPr>
        <p:txBody>
          <a:bodyPr anchor="ctr"/>
          <a:lstStyle>
            <a:lvl1pPr>
              <a:defRPr sz="1400" b="1">
                <a:solidFill>
                  <a:schemeClr val="tx2"/>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sp>
        <p:nvSpPr>
          <p:cNvPr id="6" name="Text Placeholder 3">
            <a:extLst>
              <a:ext uri="{FF2B5EF4-FFF2-40B4-BE49-F238E27FC236}">
                <a16:creationId xmlns:a16="http://schemas.microsoft.com/office/drawing/2014/main" id="{2BF4D3B4-098D-3445-96AB-6DB6760E3036}"/>
              </a:ext>
            </a:extLst>
          </p:cNvPr>
          <p:cNvSpPr>
            <a:spLocks noGrp="1"/>
          </p:cNvSpPr>
          <p:nvPr>
            <p:ph type="body" sz="half" idx="13"/>
          </p:nvPr>
        </p:nvSpPr>
        <p:spPr>
          <a:xfrm>
            <a:off x="610193" y="4648202"/>
            <a:ext cx="2448393" cy="1510443"/>
          </a:xfrm>
        </p:spPr>
        <p:txBody>
          <a:bodyPr/>
          <a:lstStyle>
            <a:lvl1pPr marL="0" indent="0">
              <a:buFontTx/>
              <a:buNone/>
              <a:defRPr sz="1400">
                <a:solidFill>
                  <a:schemeClr val="tx2"/>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sp>
        <p:nvSpPr>
          <p:cNvPr id="12" name="Picture Placeholder 11">
            <a:extLst>
              <a:ext uri="{FF2B5EF4-FFF2-40B4-BE49-F238E27FC236}">
                <a16:creationId xmlns:a16="http://schemas.microsoft.com/office/drawing/2014/main" id="{6C3F77CD-DE2C-6C46-B3BD-5480D5AA884B}"/>
              </a:ext>
            </a:extLst>
          </p:cNvPr>
          <p:cNvSpPr>
            <a:spLocks noGrp="1"/>
          </p:cNvSpPr>
          <p:nvPr>
            <p:ph type="pic" sz="quarter" idx="14" hasCustomPrompt="1"/>
          </p:nvPr>
        </p:nvSpPr>
        <p:spPr>
          <a:xfrm>
            <a:off x="615188" y="1143000"/>
            <a:ext cx="2438400" cy="2743200"/>
          </a:xfrm>
        </p:spPr>
        <p:txBody>
          <a:bodyPr/>
          <a:lstStyle/>
          <a:p>
            <a:r>
              <a:rPr lang="en-US" dirty="0"/>
              <a:t>Headshot</a:t>
            </a:r>
          </a:p>
        </p:txBody>
      </p:sp>
      <p:sp>
        <p:nvSpPr>
          <p:cNvPr id="8" name="Picture Placeholder 11">
            <a:extLst>
              <a:ext uri="{FF2B5EF4-FFF2-40B4-BE49-F238E27FC236}">
                <a16:creationId xmlns:a16="http://schemas.microsoft.com/office/drawing/2014/main" id="{D31FE0AC-DECD-F242-BAC2-5E44BCD2B6F1}"/>
              </a:ext>
            </a:extLst>
          </p:cNvPr>
          <p:cNvSpPr>
            <a:spLocks noGrp="1"/>
          </p:cNvSpPr>
          <p:nvPr>
            <p:ph type="pic" sz="quarter" idx="15" hasCustomPrompt="1"/>
          </p:nvPr>
        </p:nvSpPr>
        <p:spPr>
          <a:xfrm>
            <a:off x="3436253" y="1143000"/>
            <a:ext cx="2438400" cy="2743200"/>
          </a:xfrm>
        </p:spPr>
        <p:txBody>
          <a:bodyPr/>
          <a:lstStyle/>
          <a:p>
            <a:r>
              <a:rPr lang="en-US" dirty="0"/>
              <a:t>Headshot</a:t>
            </a:r>
          </a:p>
        </p:txBody>
      </p:sp>
      <p:sp>
        <p:nvSpPr>
          <p:cNvPr id="9" name="Picture Placeholder 11">
            <a:extLst>
              <a:ext uri="{FF2B5EF4-FFF2-40B4-BE49-F238E27FC236}">
                <a16:creationId xmlns:a16="http://schemas.microsoft.com/office/drawing/2014/main" id="{506C69E5-0657-3C49-AF53-301A064988AF}"/>
              </a:ext>
            </a:extLst>
          </p:cNvPr>
          <p:cNvSpPr>
            <a:spLocks noGrp="1"/>
          </p:cNvSpPr>
          <p:nvPr>
            <p:ph type="pic" sz="quarter" idx="16" hasCustomPrompt="1"/>
          </p:nvPr>
        </p:nvSpPr>
        <p:spPr>
          <a:xfrm>
            <a:off x="6257318" y="1143000"/>
            <a:ext cx="2438400" cy="2743200"/>
          </a:xfrm>
        </p:spPr>
        <p:txBody>
          <a:bodyPr/>
          <a:lstStyle/>
          <a:p>
            <a:r>
              <a:rPr lang="en-US" dirty="0"/>
              <a:t>Headshot</a:t>
            </a:r>
          </a:p>
        </p:txBody>
      </p:sp>
      <p:sp>
        <p:nvSpPr>
          <p:cNvPr id="10" name="Picture Placeholder 11">
            <a:extLst>
              <a:ext uri="{FF2B5EF4-FFF2-40B4-BE49-F238E27FC236}">
                <a16:creationId xmlns:a16="http://schemas.microsoft.com/office/drawing/2014/main" id="{F4DF5B58-5903-9F46-A0D4-0371D7F1EE4B}"/>
              </a:ext>
            </a:extLst>
          </p:cNvPr>
          <p:cNvSpPr>
            <a:spLocks noGrp="1"/>
          </p:cNvSpPr>
          <p:nvPr>
            <p:ph type="pic" sz="quarter" idx="17" hasCustomPrompt="1"/>
          </p:nvPr>
        </p:nvSpPr>
        <p:spPr>
          <a:xfrm>
            <a:off x="9078384" y="1130332"/>
            <a:ext cx="2438400" cy="2743200"/>
          </a:xfrm>
        </p:spPr>
        <p:txBody>
          <a:bodyPr/>
          <a:lstStyle/>
          <a:p>
            <a:r>
              <a:rPr lang="en-US" dirty="0"/>
              <a:t>Headshot</a:t>
            </a:r>
          </a:p>
        </p:txBody>
      </p:sp>
      <p:sp>
        <p:nvSpPr>
          <p:cNvPr id="13" name="Text Placeholder 2">
            <a:extLst>
              <a:ext uri="{FF2B5EF4-FFF2-40B4-BE49-F238E27FC236}">
                <a16:creationId xmlns:a16="http://schemas.microsoft.com/office/drawing/2014/main" id="{36BDD94C-BED4-674A-8D5F-BD1A7D0E8B6C}"/>
              </a:ext>
            </a:extLst>
          </p:cNvPr>
          <p:cNvSpPr>
            <a:spLocks noGrp="1"/>
          </p:cNvSpPr>
          <p:nvPr>
            <p:ph type="body" sz="half" idx="18"/>
          </p:nvPr>
        </p:nvSpPr>
        <p:spPr>
          <a:xfrm>
            <a:off x="3451464" y="4038601"/>
            <a:ext cx="2448392" cy="415721"/>
          </a:xfrm>
        </p:spPr>
        <p:txBody>
          <a:bodyPr anchor="ctr"/>
          <a:lstStyle>
            <a:lvl1pPr>
              <a:defRPr sz="1400" b="1">
                <a:solidFill>
                  <a:schemeClr val="tx2"/>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sp>
        <p:nvSpPr>
          <p:cNvPr id="14" name="Text Placeholder 2">
            <a:extLst>
              <a:ext uri="{FF2B5EF4-FFF2-40B4-BE49-F238E27FC236}">
                <a16:creationId xmlns:a16="http://schemas.microsoft.com/office/drawing/2014/main" id="{8F79720F-6650-A046-BC48-78BC62B9FE8D}"/>
              </a:ext>
            </a:extLst>
          </p:cNvPr>
          <p:cNvSpPr>
            <a:spLocks noGrp="1"/>
          </p:cNvSpPr>
          <p:nvPr>
            <p:ph type="body" sz="half" idx="19"/>
          </p:nvPr>
        </p:nvSpPr>
        <p:spPr>
          <a:xfrm>
            <a:off x="6292736" y="4076873"/>
            <a:ext cx="2448392" cy="415721"/>
          </a:xfrm>
        </p:spPr>
        <p:txBody>
          <a:bodyPr anchor="ctr"/>
          <a:lstStyle>
            <a:lvl1pPr>
              <a:defRPr sz="1400" b="1">
                <a:solidFill>
                  <a:schemeClr val="tx2"/>
                </a:solidFill>
                <a:latin typeface="Microsoft Sans Serif" panose="020B0604020202020204" pitchFamily="34" charset="0"/>
                <a:cs typeface="Microsoft Sans Serif" panose="020B0604020202020204" pitchFamily="34" charset="0"/>
              </a:defRPr>
            </a:lvl1pPr>
          </a:lstStyle>
          <a:p>
            <a:pPr lvl="0"/>
            <a:r>
              <a:rPr lang="en-US"/>
              <a:t>Edit Master text styles</a:t>
            </a:r>
          </a:p>
        </p:txBody>
      </p:sp>
      <p:sp>
        <p:nvSpPr>
          <p:cNvPr id="15" name="Text Placeholder 2">
            <a:extLst>
              <a:ext uri="{FF2B5EF4-FFF2-40B4-BE49-F238E27FC236}">
                <a16:creationId xmlns:a16="http://schemas.microsoft.com/office/drawing/2014/main" id="{BF5D5785-9F6C-BD47-B38A-CAEBF32FFBBE}"/>
              </a:ext>
            </a:extLst>
          </p:cNvPr>
          <p:cNvSpPr>
            <a:spLocks noGrp="1"/>
          </p:cNvSpPr>
          <p:nvPr>
            <p:ph type="body" sz="half" idx="20"/>
          </p:nvPr>
        </p:nvSpPr>
        <p:spPr>
          <a:xfrm>
            <a:off x="9134008" y="4076873"/>
            <a:ext cx="2448392" cy="415721"/>
          </a:xfrm>
        </p:spPr>
        <p:txBody>
          <a:bodyPr anchor="ctr"/>
          <a:lstStyle>
            <a:lvl1pPr>
              <a:defRPr sz="1400" b="1">
                <a:solidFill>
                  <a:schemeClr val="tx2"/>
                </a:solidFill>
                <a:latin typeface="Microsoft Sans Serif" panose="020B0604020202020204" pitchFamily="34" charset="0"/>
                <a:cs typeface="Microsoft Sans Serif" panose="020B0604020202020204" pitchFamily="34" charset="0"/>
              </a:defRPr>
            </a:lvl1pPr>
          </a:lstStyle>
          <a:p>
            <a:pPr lvl="0"/>
            <a:r>
              <a:rPr lang="en-US"/>
              <a:t>Edit Master text styles</a:t>
            </a:r>
          </a:p>
        </p:txBody>
      </p:sp>
      <p:sp>
        <p:nvSpPr>
          <p:cNvPr id="16" name="Text Placeholder 3">
            <a:extLst>
              <a:ext uri="{FF2B5EF4-FFF2-40B4-BE49-F238E27FC236}">
                <a16:creationId xmlns:a16="http://schemas.microsoft.com/office/drawing/2014/main" id="{4AA1F096-394C-3F45-B181-631B8CDE2302}"/>
              </a:ext>
            </a:extLst>
          </p:cNvPr>
          <p:cNvSpPr>
            <a:spLocks noGrp="1"/>
          </p:cNvSpPr>
          <p:nvPr>
            <p:ph type="body" sz="half" idx="21"/>
          </p:nvPr>
        </p:nvSpPr>
        <p:spPr>
          <a:xfrm>
            <a:off x="3451464" y="4660354"/>
            <a:ext cx="2448393" cy="1510443"/>
          </a:xfrm>
        </p:spPr>
        <p:txBody>
          <a:bodyPr/>
          <a:lstStyle>
            <a:lvl1pPr marL="0" indent="0">
              <a:buFontTx/>
              <a:buNone/>
              <a:defRPr sz="1400">
                <a:solidFill>
                  <a:schemeClr val="tx2"/>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sp>
        <p:nvSpPr>
          <p:cNvPr id="17" name="Text Placeholder 3">
            <a:extLst>
              <a:ext uri="{FF2B5EF4-FFF2-40B4-BE49-F238E27FC236}">
                <a16:creationId xmlns:a16="http://schemas.microsoft.com/office/drawing/2014/main" id="{19332133-FF02-C04A-841F-EFE8C927EB21}"/>
              </a:ext>
            </a:extLst>
          </p:cNvPr>
          <p:cNvSpPr>
            <a:spLocks noGrp="1"/>
          </p:cNvSpPr>
          <p:nvPr>
            <p:ph type="body" sz="half" idx="22"/>
          </p:nvPr>
        </p:nvSpPr>
        <p:spPr>
          <a:xfrm>
            <a:off x="6292735" y="4664275"/>
            <a:ext cx="2448393" cy="1510443"/>
          </a:xfrm>
        </p:spPr>
        <p:txBody>
          <a:bodyPr/>
          <a:lstStyle>
            <a:lvl1pPr marL="0" indent="0">
              <a:buFontTx/>
              <a:buNone/>
              <a:defRPr sz="1400">
                <a:solidFill>
                  <a:schemeClr val="tx2"/>
                </a:solidFill>
                <a:latin typeface="Microsoft Sans Serif" panose="020B0604020202020204" pitchFamily="34" charset="0"/>
                <a:cs typeface="Microsoft Sans Serif" panose="020B0604020202020204" pitchFamily="34" charset="0"/>
              </a:defRPr>
            </a:lvl1pPr>
          </a:lstStyle>
          <a:p>
            <a:pPr lvl="0"/>
            <a:r>
              <a:rPr lang="en-US"/>
              <a:t>Edit Master text styles</a:t>
            </a:r>
          </a:p>
        </p:txBody>
      </p:sp>
      <p:sp>
        <p:nvSpPr>
          <p:cNvPr id="18" name="Text Placeholder 3">
            <a:extLst>
              <a:ext uri="{FF2B5EF4-FFF2-40B4-BE49-F238E27FC236}">
                <a16:creationId xmlns:a16="http://schemas.microsoft.com/office/drawing/2014/main" id="{32E0B844-386A-E142-8B65-BA5E816F3195}"/>
              </a:ext>
            </a:extLst>
          </p:cNvPr>
          <p:cNvSpPr>
            <a:spLocks noGrp="1"/>
          </p:cNvSpPr>
          <p:nvPr>
            <p:ph type="body" sz="half" idx="23"/>
          </p:nvPr>
        </p:nvSpPr>
        <p:spPr>
          <a:xfrm>
            <a:off x="9134007" y="4648201"/>
            <a:ext cx="2448393" cy="1510443"/>
          </a:xfrm>
        </p:spPr>
        <p:txBody>
          <a:bodyPr/>
          <a:lstStyle>
            <a:lvl1pPr marL="0" indent="0">
              <a:buFontTx/>
              <a:buNone/>
              <a:defRPr sz="1400">
                <a:solidFill>
                  <a:schemeClr val="tx2"/>
                </a:solidFill>
                <a:latin typeface="Microsoft Sans Serif" panose="020B0604020202020204" pitchFamily="34" charset="0"/>
                <a:cs typeface="Microsoft Sans Serif" panose="020B0604020202020204" pitchFamily="34" charset="0"/>
              </a:defRPr>
            </a:lvl1pPr>
          </a:lstStyle>
          <a:p>
            <a:pPr lvl="0"/>
            <a:r>
              <a:rPr lang="en-US"/>
              <a:t>Edit Master text styles</a:t>
            </a:r>
          </a:p>
        </p:txBody>
      </p:sp>
      <p:pic>
        <p:nvPicPr>
          <p:cNvPr id="20" name="Picture 19">
            <a:extLst>
              <a:ext uri="{FF2B5EF4-FFF2-40B4-BE49-F238E27FC236}">
                <a16:creationId xmlns:a16="http://schemas.microsoft.com/office/drawing/2014/main" id="{BF0E69B4-7F84-CB44-B965-2D3477D98D9A}"/>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2414577019"/>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16" name="Title 3"/>
          <p:cNvSpPr>
            <a:spLocks noGrp="1"/>
          </p:cNvSpPr>
          <p:nvPr>
            <p:ph type="title"/>
          </p:nvPr>
        </p:nvSpPr>
        <p:spPr>
          <a:xfrm>
            <a:off x="601581" y="466346"/>
            <a:ext cx="10915203" cy="507831"/>
          </a:xfrm>
        </p:spPr>
        <p:txBody>
          <a:bodyPr/>
          <a:lstStyle>
            <a:lvl1pPr>
              <a:defRPr>
                <a:solidFill>
                  <a:schemeClr val="tx2"/>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DD700759-2717-AD40-9814-CA77C6E9D6B1}"/>
              </a:ext>
            </a:extLst>
          </p:cNvPr>
          <p:cNvSpPr>
            <a:spLocks noGrp="1"/>
          </p:cNvSpPr>
          <p:nvPr>
            <p:ph type="sldNum" sz="quarter" idx="10"/>
          </p:nvPr>
        </p:nvSpPr>
        <p:spPr/>
        <p:txBody>
          <a:bodyPr/>
          <a:lstStyle>
            <a:lvl1pPr>
              <a:defRPr/>
            </a:lvl1pPr>
          </a:lstStyle>
          <a:p>
            <a:pPr>
              <a:defRPr/>
            </a:pPr>
            <a:fld id="{A48725E7-0BCD-FA4A-B64F-9E36BFFE79F3}" type="slidenum">
              <a:rPr lang="en-US"/>
              <a:pPr>
                <a:defRPr/>
              </a:pPr>
              <a:t>‹#›</a:t>
            </a:fld>
            <a:endParaRPr lang="en-US" dirty="0"/>
          </a:p>
        </p:txBody>
      </p:sp>
      <p:pic>
        <p:nvPicPr>
          <p:cNvPr id="5" name="Picture 4">
            <a:extLst>
              <a:ext uri="{FF2B5EF4-FFF2-40B4-BE49-F238E27FC236}">
                <a16:creationId xmlns:a16="http://schemas.microsoft.com/office/drawing/2014/main" id="{EE04982C-00DC-984F-90CC-4310F9CE0EE5}"/>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3469413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 no content">
    <p:bg>
      <p:bgPr>
        <a:solidFill>
          <a:schemeClr val="tx2"/>
        </a:solidFill>
        <a:effectLst/>
      </p:bgPr>
    </p:bg>
    <p:spTree>
      <p:nvGrpSpPr>
        <p:cNvPr id="1" name=""/>
        <p:cNvGrpSpPr/>
        <p:nvPr/>
      </p:nvGrpSpPr>
      <p:grpSpPr>
        <a:xfrm>
          <a:off x="0" y="0"/>
          <a:ext cx="0" cy="0"/>
          <a:chOff x="0" y="0"/>
          <a:chExt cx="0" cy="0"/>
        </a:xfrm>
      </p:grpSpPr>
      <p:sp>
        <p:nvSpPr>
          <p:cNvPr id="16" name="Title 3"/>
          <p:cNvSpPr>
            <a:spLocks noGrp="1"/>
          </p:cNvSpPr>
          <p:nvPr>
            <p:ph type="title"/>
          </p:nvPr>
        </p:nvSpPr>
        <p:spPr>
          <a:xfrm>
            <a:off x="601581" y="466346"/>
            <a:ext cx="10915203" cy="507831"/>
          </a:xfrm>
        </p:spPr>
        <p:txBody>
          <a:bodyPr/>
          <a:lstStyle>
            <a:lvl1pPr>
              <a:defRPr>
                <a:solidFill>
                  <a:schemeClr val="bg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DD700759-2717-AD40-9814-CA77C6E9D6B1}"/>
              </a:ext>
            </a:extLst>
          </p:cNvPr>
          <p:cNvSpPr>
            <a:spLocks noGrp="1"/>
          </p:cNvSpPr>
          <p:nvPr>
            <p:ph type="sldNum" sz="quarter" idx="10"/>
          </p:nvPr>
        </p:nvSpPr>
        <p:spPr/>
        <p:txBody>
          <a:bodyPr/>
          <a:lstStyle>
            <a:lvl1pPr>
              <a:defRPr>
                <a:solidFill>
                  <a:schemeClr val="bg1"/>
                </a:solidFill>
              </a:defRPr>
            </a:lvl1pPr>
          </a:lstStyle>
          <a:p>
            <a:pPr>
              <a:defRPr/>
            </a:pPr>
            <a:fld id="{A48725E7-0BCD-FA4A-B64F-9E36BFFE79F3}" type="slidenum">
              <a:rPr lang="en-US" smtClean="0"/>
              <a:pPr>
                <a:defRPr/>
              </a:pPr>
              <a:t>‹#›</a:t>
            </a:fld>
            <a:endParaRPr lang="en-US" dirty="0"/>
          </a:p>
        </p:txBody>
      </p:sp>
      <p:pic>
        <p:nvPicPr>
          <p:cNvPr id="6" name="Picture 5" descr="A picture containing clipart&#10;&#10;Description automatically generated">
            <a:extLst>
              <a:ext uri="{FF2B5EF4-FFF2-40B4-BE49-F238E27FC236}">
                <a16:creationId xmlns:a16="http://schemas.microsoft.com/office/drawing/2014/main" id="{3A644695-A651-3A47-B162-040C7FA4F80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3504" y="6409944"/>
            <a:ext cx="2633472" cy="191986"/>
          </a:xfrm>
          <a:prstGeom prst="rect">
            <a:avLst/>
          </a:prstGeom>
        </p:spPr>
      </p:pic>
    </p:spTree>
    <p:extLst>
      <p:ext uri="{BB962C8B-B14F-4D97-AF65-F5344CB8AC3E}">
        <p14:creationId xmlns:p14="http://schemas.microsoft.com/office/powerpoint/2010/main" val="1923301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88F6EB-554B-FA48-09FF-6E6F4A23E64C}"/>
              </a:ext>
            </a:extLst>
          </p:cNvPr>
          <p:cNvSpPr/>
          <p:nvPr userDrawn="1"/>
        </p:nvSpPr>
        <p:spPr>
          <a:xfrm>
            <a:off x="0" y="0"/>
            <a:ext cx="12192000" cy="6858000"/>
          </a:xfrm>
          <a:prstGeom prst="rect">
            <a:avLst/>
          </a:prstGeom>
          <a:solidFill>
            <a:srgbClr val="709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1">
            <a:extLst>
              <a:ext uri="{FF2B5EF4-FFF2-40B4-BE49-F238E27FC236}">
                <a16:creationId xmlns:a16="http://schemas.microsoft.com/office/drawing/2014/main" id="{95C3BC48-B86A-6293-68C0-EDFCFBFC3842}"/>
              </a:ext>
            </a:extLst>
          </p:cNvPr>
          <p:cNvSpPr>
            <a:spLocks noGrp="1"/>
          </p:cNvSpPr>
          <p:nvPr>
            <p:ph type="body" sz="quarter" idx="10" hasCustomPrompt="1"/>
          </p:nvPr>
        </p:nvSpPr>
        <p:spPr>
          <a:xfrm>
            <a:off x="642925" y="3051065"/>
            <a:ext cx="5712876" cy="755869"/>
          </a:xfrm>
          <a:prstGeom prst="rect">
            <a:avLst/>
          </a:prstGeom>
        </p:spPr>
        <p:txBody>
          <a:bodyPr/>
          <a:lstStyle>
            <a:lvl1pPr marL="0" indent="0">
              <a:buNone/>
              <a:defRPr sz="4400" b="1" i="0">
                <a:solidFill>
                  <a:schemeClr val="bg1"/>
                </a:solidFill>
                <a:latin typeface="Poppins" panose="00000500000000000000" pitchFamily="2" charset="0"/>
                <a:cs typeface="Poppins" panose="00000500000000000000" pitchFamily="2" charset="0"/>
              </a:defRPr>
            </a:lvl1pPr>
          </a:lstStyle>
          <a:p>
            <a:pPr lvl="0"/>
            <a:r>
              <a:rPr lang="en-US" dirty="0">
                <a:latin typeface="Poppins" pitchFamily="2" charset="77"/>
                <a:cs typeface="Poppins" pitchFamily="2" charset="77"/>
              </a:rPr>
              <a:t>01 Insert Name</a:t>
            </a:r>
            <a:endParaRPr lang="en-US" dirty="0"/>
          </a:p>
        </p:txBody>
      </p:sp>
      <p:sp>
        <p:nvSpPr>
          <p:cNvPr id="23" name="Text Placeholder 22">
            <a:extLst>
              <a:ext uri="{FF2B5EF4-FFF2-40B4-BE49-F238E27FC236}">
                <a16:creationId xmlns:a16="http://schemas.microsoft.com/office/drawing/2014/main" id="{D7D5FF38-45F2-23C5-3DCE-DD8C14A4D92C}"/>
              </a:ext>
            </a:extLst>
          </p:cNvPr>
          <p:cNvSpPr>
            <a:spLocks noGrp="1"/>
          </p:cNvSpPr>
          <p:nvPr>
            <p:ph type="body" sz="quarter" idx="11" hasCustomPrompt="1"/>
          </p:nvPr>
        </p:nvSpPr>
        <p:spPr>
          <a:xfrm>
            <a:off x="642938" y="3652445"/>
            <a:ext cx="6372225" cy="1801813"/>
          </a:xfrm>
          <a:prstGeom prst="rect">
            <a:avLst/>
          </a:prstGeom>
        </p:spPr>
        <p:txBody>
          <a:bodyPr/>
          <a:lstStyle>
            <a:lvl1pPr marL="0" indent="0">
              <a:buNone/>
              <a:defRPr sz="1800">
                <a:solidFill>
                  <a:schemeClr val="bg1"/>
                </a:solidFill>
                <a:latin typeface="Poppins" panose="00000500000000000000" pitchFamily="2" charset="0"/>
                <a:cs typeface="Poppins" panose="00000500000000000000" pitchFamily="2" charset="0"/>
              </a:defRPr>
            </a:lvl1pPr>
          </a:lstStyle>
          <a:p>
            <a:pPr lvl="0"/>
            <a:r>
              <a:rPr lang="en-US" dirty="0">
                <a:latin typeface="Poppins" pitchFamily="2" charset="77"/>
                <a:cs typeface="Poppins" pitchFamily="2" charset="77"/>
              </a:rPr>
              <a:t>Section description goes here. Should be Poppins Regular, size  18.</a:t>
            </a:r>
            <a:endParaRPr lang="en-US" dirty="0"/>
          </a:p>
        </p:txBody>
      </p:sp>
      <p:pic>
        <p:nvPicPr>
          <p:cNvPr id="3" name="Picture 2" descr="Blue letters on a black background&#10;&#10;Description automatically generated">
            <a:extLst>
              <a:ext uri="{FF2B5EF4-FFF2-40B4-BE49-F238E27FC236}">
                <a16:creationId xmlns:a16="http://schemas.microsoft.com/office/drawing/2014/main" id="{04FEA880-C0A9-B8CD-0B4E-9942B32FFE8F}"/>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Lst>
          </a:blip>
          <a:srcRect r="82715" b="-14913"/>
          <a:stretch/>
        </p:blipFill>
        <p:spPr>
          <a:xfrm>
            <a:off x="11335558" y="6315079"/>
            <a:ext cx="319907" cy="304960"/>
          </a:xfrm>
          <a:prstGeom prst="rect">
            <a:avLst/>
          </a:prstGeom>
        </p:spPr>
      </p:pic>
      <p:sp>
        <p:nvSpPr>
          <p:cNvPr id="4" name="Text Placeholder 2">
            <a:extLst>
              <a:ext uri="{FF2B5EF4-FFF2-40B4-BE49-F238E27FC236}">
                <a16:creationId xmlns:a16="http://schemas.microsoft.com/office/drawing/2014/main" id="{00DFA86E-0865-2D01-BF8C-CF3D2AB85B9C}"/>
              </a:ext>
            </a:extLst>
          </p:cNvPr>
          <p:cNvSpPr>
            <a:spLocks noGrp="1"/>
          </p:cNvSpPr>
          <p:nvPr>
            <p:ph type="body" sz="quarter" idx="14"/>
          </p:nvPr>
        </p:nvSpPr>
        <p:spPr>
          <a:xfrm>
            <a:off x="5839328" y="6303542"/>
            <a:ext cx="5490410" cy="300452"/>
          </a:xfrm>
          <a:prstGeom prst="rect">
            <a:avLst/>
          </a:prstGeom>
        </p:spPr>
        <p:txBody>
          <a:bodyPr anchor="ctr"/>
          <a:lstStyle>
            <a:lvl1pPr marL="0" indent="0" algn="r">
              <a:buNone/>
              <a:defRPr sz="900" b="0">
                <a:solidFill>
                  <a:schemeClr val="bg1"/>
                </a:solidFill>
                <a:latin typeface="Poppins SemiBold" panose="00000700000000000000" pitchFamily="2" charset="0"/>
                <a:cs typeface="Poppins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3752886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7741FB7F-4339-CE40-88F6-F6B2A9B73936}"/>
              </a:ext>
            </a:extLst>
          </p:cNvPr>
          <p:cNvSpPr>
            <a:spLocks noGrp="1"/>
          </p:cNvSpPr>
          <p:nvPr>
            <p:ph type="sldNum" sz="quarter" idx="15"/>
          </p:nvPr>
        </p:nvSpPr>
        <p:spPr/>
        <p:txBody>
          <a:bodyPr/>
          <a:lstStyle>
            <a:lvl1pPr>
              <a:defRPr/>
            </a:lvl1pPr>
          </a:lstStyle>
          <a:p>
            <a:pPr>
              <a:defRPr/>
            </a:pPr>
            <a:fld id="{59D14E7F-45AD-DE46-9B52-3C1C3176B3A7}" type="slidenum">
              <a:rPr lang="en-US"/>
              <a:pPr>
                <a:defRPr/>
              </a:pPr>
              <a:t>‹#›</a:t>
            </a:fld>
            <a:endParaRPr lang="en-US" dirty="0"/>
          </a:p>
        </p:txBody>
      </p:sp>
      <p:pic>
        <p:nvPicPr>
          <p:cNvPr id="5" name="Picture 4">
            <a:extLst>
              <a:ext uri="{FF2B5EF4-FFF2-40B4-BE49-F238E27FC236}">
                <a16:creationId xmlns:a16="http://schemas.microsoft.com/office/drawing/2014/main" id="{234612E1-61AF-F141-B4E6-86D0A4A8C078}"/>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1178983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0119A-19D4-5042-BD25-4B26A7DA920E}"/>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501971E2-F7CE-8949-AB1E-612A229C9339}"/>
              </a:ext>
            </a:extLst>
          </p:cNvPr>
          <p:cNvSpPr>
            <a:spLocks noGrp="1"/>
          </p:cNvSpPr>
          <p:nvPr>
            <p:ph type="sldNum" sz="quarter" idx="10"/>
          </p:nvPr>
        </p:nvSpPr>
        <p:spPr/>
        <p:txBody>
          <a:bodyPr/>
          <a:lstStyle/>
          <a:p>
            <a:pPr>
              <a:defRPr/>
            </a:pPr>
            <a:fld id="{6E185F3A-9EB0-004F-8466-36A321E6E181}" type="slidenum">
              <a:rPr lang="en-US" smtClean="0"/>
              <a:pPr>
                <a:defRPr/>
              </a:pPr>
              <a:t>‹#›</a:t>
            </a:fld>
            <a:endParaRPr lang="en-US" dirty="0"/>
          </a:p>
        </p:txBody>
      </p:sp>
      <p:sp>
        <p:nvSpPr>
          <p:cNvPr id="12" name="Chart Placeholder 11">
            <a:extLst>
              <a:ext uri="{FF2B5EF4-FFF2-40B4-BE49-F238E27FC236}">
                <a16:creationId xmlns:a16="http://schemas.microsoft.com/office/drawing/2014/main" id="{3D392CC4-5A4E-4A4C-9411-B96922F9F67F}"/>
              </a:ext>
            </a:extLst>
          </p:cNvPr>
          <p:cNvSpPr>
            <a:spLocks noGrp="1"/>
          </p:cNvSpPr>
          <p:nvPr>
            <p:ph type="chart" sz="quarter" idx="12"/>
          </p:nvPr>
        </p:nvSpPr>
        <p:spPr>
          <a:xfrm>
            <a:off x="620184" y="1143000"/>
            <a:ext cx="10896600" cy="5105400"/>
          </a:xfrm>
        </p:spPr>
        <p:txBody>
          <a:bodyPr/>
          <a:lstStyle>
            <a:lvl1pPr>
              <a:defRPr>
                <a:solidFill>
                  <a:schemeClr val="tx2"/>
                </a:solidFill>
              </a:defRPr>
            </a:lvl1pPr>
          </a:lstStyle>
          <a:p>
            <a:r>
              <a:rPr lang="en-US" dirty="0"/>
              <a:t>Click icon to add chart</a:t>
            </a:r>
          </a:p>
        </p:txBody>
      </p:sp>
      <p:pic>
        <p:nvPicPr>
          <p:cNvPr id="7" name="Picture 6">
            <a:extLst>
              <a:ext uri="{FF2B5EF4-FFF2-40B4-BE49-F238E27FC236}">
                <a16:creationId xmlns:a16="http://schemas.microsoft.com/office/drawing/2014/main" id="{93D557D3-4999-814A-9C85-398CEFECEA63}"/>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994541586"/>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AEA19-75A2-2C4D-BE76-12341A59DE0C}"/>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60A5169B-F387-F444-BE95-7D794A0B01DF}"/>
              </a:ext>
            </a:extLst>
          </p:cNvPr>
          <p:cNvSpPr>
            <a:spLocks noGrp="1"/>
          </p:cNvSpPr>
          <p:nvPr>
            <p:ph type="sldNum" sz="quarter" idx="10"/>
          </p:nvPr>
        </p:nvSpPr>
        <p:spPr/>
        <p:txBody>
          <a:bodyPr/>
          <a:lstStyle/>
          <a:p>
            <a:pPr>
              <a:defRPr/>
            </a:pPr>
            <a:fld id="{6E185F3A-9EB0-004F-8466-36A321E6E181}" type="slidenum">
              <a:rPr lang="en-US" smtClean="0"/>
              <a:pPr>
                <a:defRPr/>
              </a:pPr>
              <a:t>‹#›</a:t>
            </a:fld>
            <a:endParaRPr lang="en-US" dirty="0"/>
          </a:p>
        </p:txBody>
      </p:sp>
      <p:sp>
        <p:nvSpPr>
          <p:cNvPr id="6" name="Chart Placeholder 5">
            <a:extLst>
              <a:ext uri="{FF2B5EF4-FFF2-40B4-BE49-F238E27FC236}">
                <a16:creationId xmlns:a16="http://schemas.microsoft.com/office/drawing/2014/main" id="{0FEE9A2A-A81C-6049-8701-D21AC5179F5D}"/>
              </a:ext>
            </a:extLst>
          </p:cNvPr>
          <p:cNvSpPr>
            <a:spLocks noGrp="1"/>
          </p:cNvSpPr>
          <p:nvPr>
            <p:ph type="chart" sz="quarter" idx="12"/>
          </p:nvPr>
        </p:nvSpPr>
        <p:spPr>
          <a:xfrm>
            <a:off x="620181" y="1143000"/>
            <a:ext cx="5242560" cy="3657600"/>
          </a:xfrm>
        </p:spPr>
        <p:txBody>
          <a:bodyPr/>
          <a:lstStyle>
            <a:lvl1pPr>
              <a:defRPr>
                <a:solidFill>
                  <a:schemeClr val="tx2"/>
                </a:solidFill>
              </a:defRPr>
            </a:lvl1pPr>
          </a:lstStyle>
          <a:p>
            <a:r>
              <a:rPr lang="en-US"/>
              <a:t>Click icon to add chart</a:t>
            </a:r>
          </a:p>
        </p:txBody>
      </p:sp>
      <p:sp>
        <p:nvSpPr>
          <p:cNvPr id="8" name="Chart Placeholder 7">
            <a:extLst>
              <a:ext uri="{FF2B5EF4-FFF2-40B4-BE49-F238E27FC236}">
                <a16:creationId xmlns:a16="http://schemas.microsoft.com/office/drawing/2014/main" id="{3E789D38-FF8D-6143-941C-6805D2D33734}"/>
              </a:ext>
            </a:extLst>
          </p:cNvPr>
          <p:cNvSpPr>
            <a:spLocks noGrp="1"/>
          </p:cNvSpPr>
          <p:nvPr>
            <p:ph type="chart" sz="quarter" idx="13"/>
          </p:nvPr>
        </p:nvSpPr>
        <p:spPr>
          <a:xfrm>
            <a:off x="6274224" y="1143000"/>
            <a:ext cx="5242560" cy="3657600"/>
          </a:xfrm>
        </p:spPr>
        <p:txBody>
          <a:bodyPr/>
          <a:lstStyle>
            <a:lvl1pPr>
              <a:defRPr>
                <a:solidFill>
                  <a:schemeClr val="tx2"/>
                </a:solidFill>
              </a:defRPr>
            </a:lvl1pPr>
          </a:lstStyle>
          <a:p>
            <a:r>
              <a:rPr lang="en-US"/>
              <a:t>Click icon to add chart</a:t>
            </a:r>
          </a:p>
        </p:txBody>
      </p:sp>
      <p:sp>
        <p:nvSpPr>
          <p:cNvPr id="10" name="Text Placeholder 9">
            <a:extLst>
              <a:ext uri="{FF2B5EF4-FFF2-40B4-BE49-F238E27FC236}">
                <a16:creationId xmlns:a16="http://schemas.microsoft.com/office/drawing/2014/main" id="{82615200-71D9-7F43-AACD-7AC8EB2186F8}"/>
              </a:ext>
            </a:extLst>
          </p:cNvPr>
          <p:cNvSpPr>
            <a:spLocks noGrp="1"/>
          </p:cNvSpPr>
          <p:nvPr>
            <p:ph type="body" sz="quarter" idx="14"/>
          </p:nvPr>
        </p:nvSpPr>
        <p:spPr>
          <a:xfrm>
            <a:off x="620184" y="4953000"/>
            <a:ext cx="10896600" cy="1219200"/>
          </a:xfrm>
        </p:spPr>
        <p:txBody>
          <a:bodyPr/>
          <a:lstStyle>
            <a:lvl1pPr>
              <a:defRPr sz="2000">
                <a:solidFill>
                  <a:schemeClr val="tx2"/>
                </a:solidFill>
                <a:latin typeface="Microsoft Sans Serif" panose="020B0604020202020204" pitchFamily="34" charset="0"/>
                <a:cs typeface="Microsoft Sans Serif" panose="020B0604020202020204" pitchFamily="34" charset="0"/>
              </a:defRPr>
            </a:lvl1pPr>
            <a:lvl2pPr marL="342900" indent="0">
              <a:buNone/>
              <a:defRPr/>
            </a:lvl2pPr>
          </a:lstStyle>
          <a:p>
            <a:pPr lvl="0"/>
            <a:r>
              <a:rPr lang="en-US" dirty="0"/>
              <a:t>Edit Master text styles</a:t>
            </a:r>
          </a:p>
        </p:txBody>
      </p:sp>
      <p:pic>
        <p:nvPicPr>
          <p:cNvPr id="11" name="Picture 10">
            <a:extLst>
              <a:ext uri="{FF2B5EF4-FFF2-40B4-BE49-F238E27FC236}">
                <a16:creationId xmlns:a16="http://schemas.microsoft.com/office/drawing/2014/main" id="{61271D9E-1C8B-D141-8C20-0FFBCA37B23F}"/>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1558679855"/>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itle 1"/>
          <p:cNvSpPr>
            <a:spLocks noGrp="1"/>
          </p:cNvSpPr>
          <p:nvPr>
            <p:ph type="title"/>
          </p:nvPr>
        </p:nvSpPr>
        <p:spPr>
          <a:xfrm>
            <a:off x="609601" y="466346"/>
            <a:ext cx="10907183" cy="507831"/>
          </a:xfrm>
        </p:spPr>
        <p:txBody>
          <a:bodyPr/>
          <a:lstStyle>
            <a:lvl1pPr>
              <a:defRPr>
                <a:solidFill>
                  <a:schemeClr val="tx2"/>
                </a:solidFill>
              </a:defRPr>
            </a:lvl1pPr>
          </a:lstStyle>
          <a:p>
            <a:r>
              <a:rPr lang="en-US"/>
              <a:t>Click to edit Master title style</a:t>
            </a:r>
            <a:endParaRPr lang="en-US" dirty="0"/>
          </a:p>
        </p:txBody>
      </p:sp>
      <p:sp>
        <p:nvSpPr>
          <p:cNvPr id="8" name="Text Placeholder 4"/>
          <p:cNvSpPr>
            <a:spLocks noGrp="1"/>
          </p:cNvSpPr>
          <p:nvPr>
            <p:ph type="body" sz="quarter" idx="15"/>
          </p:nvPr>
        </p:nvSpPr>
        <p:spPr>
          <a:xfrm>
            <a:off x="610112" y="4572002"/>
            <a:ext cx="10906669" cy="1567543"/>
          </a:xfrm>
        </p:spPr>
        <p:txBody>
          <a:bodyPr/>
          <a:lstStyle>
            <a:lvl1pPr>
              <a:defRPr sz="1800" b="0" i="0">
                <a:solidFill>
                  <a:schemeClr val="tx2"/>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sp>
        <p:nvSpPr>
          <p:cNvPr id="6" name="Slide Number Placeholder 4">
            <a:extLst>
              <a:ext uri="{FF2B5EF4-FFF2-40B4-BE49-F238E27FC236}">
                <a16:creationId xmlns:a16="http://schemas.microsoft.com/office/drawing/2014/main" id="{378213C8-6D91-FD4B-A50E-349D42AA0222}"/>
              </a:ext>
            </a:extLst>
          </p:cNvPr>
          <p:cNvSpPr>
            <a:spLocks noGrp="1"/>
          </p:cNvSpPr>
          <p:nvPr>
            <p:ph type="sldNum" sz="quarter" idx="17"/>
          </p:nvPr>
        </p:nvSpPr>
        <p:spPr/>
        <p:txBody>
          <a:bodyPr/>
          <a:lstStyle>
            <a:lvl1pPr>
              <a:defRPr/>
            </a:lvl1pPr>
          </a:lstStyle>
          <a:p>
            <a:pPr>
              <a:defRPr/>
            </a:pPr>
            <a:fld id="{586077A5-E507-0946-B60C-D7438FBFCEB0}" type="slidenum">
              <a:rPr lang="en-US"/>
              <a:pPr>
                <a:defRPr/>
              </a:pPr>
              <a:t>‹#›</a:t>
            </a:fld>
            <a:endParaRPr lang="en-US" dirty="0"/>
          </a:p>
        </p:txBody>
      </p:sp>
      <p:sp>
        <p:nvSpPr>
          <p:cNvPr id="3" name="Table Placeholder 2">
            <a:extLst>
              <a:ext uri="{FF2B5EF4-FFF2-40B4-BE49-F238E27FC236}">
                <a16:creationId xmlns:a16="http://schemas.microsoft.com/office/drawing/2014/main" id="{6AC54179-3132-9C4B-A9F4-C91CCD1FF789}"/>
              </a:ext>
            </a:extLst>
          </p:cNvPr>
          <p:cNvSpPr>
            <a:spLocks noGrp="1"/>
          </p:cNvSpPr>
          <p:nvPr>
            <p:ph type="tbl" sz="quarter" idx="18"/>
          </p:nvPr>
        </p:nvSpPr>
        <p:spPr>
          <a:xfrm>
            <a:off x="620183" y="1143000"/>
            <a:ext cx="10896599" cy="3124200"/>
          </a:xfrm>
        </p:spPr>
        <p:txBody>
          <a:bodyPr/>
          <a:lstStyle>
            <a:lvl1pPr>
              <a:defRPr>
                <a:solidFill>
                  <a:schemeClr val="tx2"/>
                </a:solidFill>
              </a:defRPr>
            </a:lvl1pPr>
          </a:lstStyle>
          <a:p>
            <a:r>
              <a:rPr lang="en-US"/>
              <a:t>Click icon to add table</a:t>
            </a:r>
          </a:p>
        </p:txBody>
      </p:sp>
      <p:pic>
        <p:nvPicPr>
          <p:cNvPr id="10" name="Picture 9">
            <a:extLst>
              <a:ext uri="{FF2B5EF4-FFF2-40B4-BE49-F238E27FC236}">
                <a16:creationId xmlns:a16="http://schemas.microsoft.com/office/drawing/2014/main" id="{8A681F5B-11BD-4547-AF0F-907A50D15F1E}"/>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3434404004"/>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05B4D-21F8-AA4B-A4AB-F901C3E2C62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1DF4140-D900-9F4C-A188-DB1561238F29}"/>
              </a:ext>
            </a:extLst>
          </p:cNvPr>
          <p:cNvSpPr>
            <a:spLocks noGrp="1"/>
          </p:cNvSpPr>
          <p:nvPr>
            <p:ph type="sldNum" sz="quarter" idx="10"/>
          </p:nvPr>
        </p:nvSpPr>
        <p:spPr/>
        <p:txBody>
          <a:bodyPr/>
          <a:lstStyle/>
          <a:p>
            <a:pPr>
              <a:defRPr/>
            </a:pPr>
            <a:fld id="{6E185F3A-9EB0-004F-8466-36A321E6E181}" type="slidenum">
              <a:rPr lang="en-US" smtClean="0"/>
              <a:pPr>
                <a:defRPr/>
              </a:pPr>
              <a:t>‹#›</a:t>
            </a:fld>
            <a:endParaRPr lang="en-US" dirty="0"/>
          </a:p>
        </p:txBody>
      </p:sp>
      <p:sp>
        <p:nvSpPr>
          <p:cNvPr id="6" name="SmartArt Placeholder 5">
            <a:extLst>
              <a:ext uri="{FF2B5EF4-FFF2-40B4-BE49-F238E27FC236}">
                <a16:creationId xmlns:a16="http://schemas.microsoft.com/office/drawing/2014/main" id="{1577DB20-3A75-5540-A8B7-AC25C38E506C}"/>
              </a:ext>
            </a:extLst>
          </p:cNvPr>
          <p:cNvSpPr>
            <a:spLocks noGrp="1"/>
          </p:cNvSpPr>
          <p:nvPr>
            <p:ph type="dgm" sz="quarter" idx="12"/>
          </p:nvPr>
        </p:nvSpPr>
        <p:spPr>
          <a:xfrm>
            <a:off x="620184" y="1143000"/>
            <a:ext cx="10896600" cy="5029200"/>
          </a:xfrm>
        </p:spPr>
        <p:txBody>
          <a:bodyPr/>
          <a:lstStyle>
            <a:lvl1pPr>
              <a:defRPr>
                <a:solidFill>
                  <a:schemeClr val="tx2"/>
                </a:solidFill>
              </a:defRPr>
            </a:lvl1pPr>
          </a:lstStyle>
          <a:p>
            <a:r>
              <a:rPr lang="en-US"/>
              <a:t>Click icon to add SmartArt graphic</a:t>
            </a:r>
          </a:p>
        </p:txBody>
      </p:sp>
      <p:pic>
        <p:nvPicPr>
          <p:cNvPr id="8" name="Picture 7">
            <a:extLst>
              <a:ext uri="{FF2B5EF4-FFF2-40B4-BE49-F238E27FC236}">
                <a16:creationId xmlns:a16="http://schemas.microsoft.com/office/drawing/2014/main" id="{50414960-3A69-5C40-A39D-5A1D6D1938A6}"/>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2460384421"/>
      </p:ext>
    </p:extLst>
  </p:cSld>
  <p:clrMapOvr>
    <a:masterClrMapping/>
  </p:clrMapOvr>
  <p:extLst>
    <p:ext uri="{DCECCB84-F9BA-43D5-87BE-67443E8EF086}">
      <p15:sldGuideLst xmlns:p15="http://schemas.microsoft.com/office/powerpoint/2012/main">
        <p15:guide id="1" orient="horz" pos="4128">
          <p15:clr>
            <a:srgbClr val="FBAE40"/>
          </p15:clr>
        </p15:guide>
        <p15:guide id="2" pos="38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with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8680FF-786A-F44A-94C3-DAF6CFD975C1}"/>
              </a:ext>
            </a:extLst>
          </p:cNvPr>
          <p:cNvSpPr/>
          <p:nvPr userDrawn="1"/>
        </p:nvSpPr>
        <p:spPr>
          <a:xfrm>
            <a:off x="0" y="0"/>
            <a:ext cx="12192000" cy="68949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YaleNew" panose="02000602050000020003" pitchFamily="2" charset="77"/>
            </a:endParaRPr>
          </a:p>
        </p:txBody>
      </p:sp>
      <p:sp>
        <p:nvSpPr>
          <p:cNvPr id="3" name="Slide Number Placeholder 2">
            <a:extLst>
              <a:ext uri="{FF2B5EF4-FFF2-40B4-BE49-F238E27FC236}">
                <a16:creationId xmlns:a16="http://schemas.microsoft.com/office/drawing/2014/main" id="{A9C2F93A-27A3-264E-8A33-BD9FC7D2BC89}"/>
              </a:ext>
            </a:extLst>
          </p:cNvPr>
          <p:cNvSpPr>
            <a:spLocks noGrp="1"/>
          </p:cNvSpPr>
          <p:nvPr>
            <p:ph type="sldNum" sz="quarter" idx="10"/>
          </p:nvPr>
        </p:nvSpPr>
        <p:spPr/>
        <p:txBody>
          <a:bodyPr/>
          <a:lstStyle/>
          <a:p>
            <a:pPr>
              <a:defRPr/>
            </a:pPr>
            <a:fld id="{6E185F3A-9EB0-004F-8466-36A321E6E181}" type="slidenum">
              <a:rPr lang="en-US" smtClean="0"/>
              <a:pPr>
                <a:defRPr/>
              </a:pPr>
              <a:t>‹#›</a:t>
            </a:fld>
            <a:endParaRPr lang="en-US" dirty="0"/>
          </a:p>
        </p:txBody>
      </p:sp>
      <p:sp>
        <p:nvSpPr>
          <p:cNvPr id="6" name="Picture Placeholder 5">
            <a:extLst>
              <a:ext uri="{FF2B5EF4-FFF2-40B4-BE49-F238E27FC236}">
                <a16:creationId xmlns:a16="http://schemas.microsoft.com/office/drawing/2014/main" id="{42DD2C47-95C8-8D49-A86D-94C1BD69DD89}"/>
              </a:ext>
            </a:extLst>
          </p:cNvPr>
          <p:cNvSpPr>
            <a:spLocks noGrp="1"/>
          </p:cNvSpPr>
          <p:nvPr>
            <p:ph type="pic" sz="quarter" idx="12"/>
          </p:nvPr>
        </p:nvSpPr>
        <p:spPr>
          <a:xfrm>
            <a:off x="6096000" y="0"/>
            <a:ext cx="6096000" cy="6858000"/>
          </a:xfrm>
        </p:spPr>
        <p:txBody>
          <a:bodyPr/>
          <a:lstStyle>
            <a:lvl1pPr>
              <a:defRPr>
                <a:solidFill>
                  <a:schemeClr val="bg1"/>
                </a:solidFill>
              </a:defRPr>
            </a:lvl1pPr>
          </a:lstStyle>
          <a:p>
            <a:r>
              <a:rPr lang="en-US" dirty="0"/>
              <a:t>Click icon to add picture</a:t>
            </a:r>
          </a:p>
        </p:txBody>
      </p:sp>
      <p:sp>
        <p:nvSpPr>
          <p:cNvPr id="9" name="Text Placeholder 8">
            <a:extLst>
              <a:ext uri="{FF2B5EF4-FFF2-40B4-BE49-F238E27FC236}">
                <a16:creationId xmlns:a16="http://schemas.microsoft.com/office/drawing/2014/main" id="{2FBD2504-2234-DB4A-9011-7F2E5781B233}"/>
              </a:ext>
            </a:extLst>
          </p:cNvPr>
          <p:cNvSpPr>
            <a:spLocks noGrp="1"/>
          </p:cNvSpPr>
          <p:nvPr>
            <p:ph type="body" sz="quarter" idx="13"/>
          </p:nvPr>
        </p:nvSpPr>
        <p:spPr>
          <a:xfrm>
            <a:off x="1377951" y="1629568"/>
            <a:ext cx="4165600" cy="3581400"/>
          </a:xfrm>
        </p:spPr>
        <p:txBody>
          <a:bodyPr/>
          <a:lstStyle>
            <a:lvl1pPr>
              <a:defRPr sz="2800" b="0" i="0">
                <a:solidFill>
                  <a:schemeClr val="bg1"/>
                </a:solidFill>
                <a:latin typeface="Times New Roman" panose="02020603050405020304" pitchFamily="18" charset="0"/>
                <a:cs typeface="Times New Roman" panose="02020603050405020304" pitchFamily="18" charset="0"/>
              </a:defRPr>
            </a:lvl1pPr>
          </a:lstStyle>
          <a:p>
            <a:pPr lvl="0"/>
            <a:r>
              <a:rPr lang="en-US" dirty="0"/>
              <a:t>Edit Master text styles</a:t>
            </a:r>
          </a:p>
        </p:txBody>
      </p:sp>
      <p:sp>
        <p:nvSpPr>
          <p:cNvPr id="10" name="TextBox 9">
            <a:extLst>
              <a:ext uri="{FF2B5EF4-FFF2-40B4-BE49-F238E27FC236}">
                <a16:creationId xmlns:a16="http://schemas.microsoft.com/office/drawing/2014/main" id="{6337A635-4865-8B4D-9E7F-F1B8102F0005}"/>
              </a:ext>
            </a:extLst>
          </p:cNvPr>
          <p:cNvSpPr txBox="1"/>
          <p:nvPr userDrawn="1"/>
        </p:nvSpPr>
        <p:spPr>
          <a:xfrm>
            <a:off x="577081" y="1295400"/>
            <a:ext cx="649537" cy="1446550"/>
          </a:xfrm>
          <a:prstGeom prst="rect">
            <a:avLst/>
          </a:prstGeom>
          <a:noFill/>
        </p:spPr>
        <p:txBody>
          <a:bodyPr wrap="none" rtlCol="0">
            <a:spAutoFit/>
          </a:bodyPr>
          <a:lstStyle/>
          <a:p>
            <a:r>
              <a:rPr lang="en-US" sz="8800" b="0" i="0" dirty="0">
                <a:solidFill>
                  <a:schemeClr val="bg1"/>
                </a:solidFill>
                <a:latin typeface="YaleNew" panose="02000602050000020003" pitchFamily="2" charset="77"/>
                <a:cs typeface="Arial" panose="020B0604020202020204" pitchFamily="34" charset="0"/>
              </a:rPr>
              <a:t>“</a:t>
            </a:r>
          </a:p>
        </p:txBody>
      </p:sp>
      <p:pic>
        <p:nvPicPr>
          <p:cNvPr id="8" name="Picture 7" descr="A picture containing clipart&#10;&#10;Description automatically generated">
            <a:extLst>
              <a:ext uri="{FF2B5EF4-FFF2-40B4-BE49-F238E27FC236}">
                <a16:creationId xmlns:a16="http://schemas.microsoft.com/office/drawing/2014/main" id="{ACEE7CCD-3052-2645-89AB-85486B41604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3504" y="6409944"/>
            <a:ext cx="2633472" cy="191986"/>
          </a:xfrm>
          <a:prstGeom prst="rect">
            <a:avLst/>
          </a:prstGeom>
        </p:spPr>
      </p:pic>
    </p:spTree>
    <p:extLst>
      <p:ext uri="{BB962C8B-B14F-4D97-AF65-F5344CB8AC3E}">
        <p14:creationId xmlns:p14="http://schemas.microsoft.com/office/powerpoint/2010/main" val="3091597482"/>
      </p:ext>
    </p:extLst>
  </p:cSld>
  <p:clrMapOvr>
    <a:masterClrMapping/>
  </p:clrMapOvr>
  <p:extLst>
    <p:ext uri="{DCECCB84-F9BA-43D5-87BE-67443E8EF086}">
      <p15:sldGuideLst xmlns:p15="http://schemas.microsoft.com/office/powerpoint/2012/main">
        <p15:guide id="1" orient="horz" pos="3888">
          <p15:clr>
            <a:srgbClr val="FBAE40"/>
          </p15:clr>
        </p15:guide>
        <p15:guide id="2" pos="206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alon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AD3980-FB4D-EC42-9801-19806E10749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solidFill>
                <a:schemeClr val="tx2"/>
              </a:solidFill>
              <a:latin typeface="Proxima Nova Regular"/>
            </a:endParaRPr>
          </a:p>
        </p:txBody>
      </p:sp>
      <p:sp>
        <p:nvSpPr>
          <p:cNvPr id="3" name="Slide Number Placeholder 2">
            <a:extLst>
              <a:ext uri="{FF2B5EF4-FFF2-40B4-BE49-F238E27FC236}">
                <a16:creationId xmlns:a16="http://schemas.microsoft.com/office/drawing/2014/main" id="{562F2F46-7980-2A4A-B53D-CF0D7E7A579D}"/>
              </a:ext>
            </a:extLst>
          </p:cNvPr>
          <p:cNvSpPr>
            <a:spLocks noGrp="1"/>
          </p:cNvSpPr>
          <p:nvPr>
            <p:ph type="sldNum" sz="quarter" idx="10"/>
          </p:nvPr>
        </p:nvSpPr>
        <p:spPr/>
        <p:txBody>
          <a:bodyPr/>
          <a:lstStyle>
            <a:lvl1pPr>
              <a:defRPr>
                <a:solidFill>
                  <a:schemeClr val="tx2"/>
                </a:solidFill>
              </a:defRPr>
            </a:lvl1pPr>
          </a:lstStyle>
          <a:p>
            <a:pPr>
              <a:defRPr/>
            </a:pPr>
            <a:fld id="{6E185F3A-9EB0-004F-8466-36A321E6E181}" type="slidenum">
              <a:rPr lang="en-US" smtClean="0"/>
              <a:pPr>
                <a:defRPr/>
              </a:pPr>
              <a:t>‹#›</a:t>
            </a:fld>
            <a:endParaRPr lang="en-US" dirty="0"/>
          </a:p>
        </p:txBody>
      </p:sp>
      <p:sp>
        <p:nvSpPr>
          <p:cNvPr id="6" name="TextBox 5">
            <a:extLst>
              <a:ext uri="{FF2B5EF4-FFF2-40B4-BE49-F238E27FC236}">
                <a16:creationId xmlns:a16="http://schemas.microsoft.com/office/drawing/2014/main" id="{A63D3B9E-2470-B649-B01F-0F1C1B86A2E0}"/>
              </a:ext>
            </a:extLst>
          </p:cNvPr>
          <p:cNvSpPr txBox="1"/>
          <p:nvPr userDrawn="1"/>
        </p:nvSpPr>
        <p:spPr>
          <a:xfrm>
            <a:off x="1176555" y="1757025"/>
            <a:ext cx="649537" cy="1446550"/>
          </a:xfrm>
          <a:prstGeom prst="rect">
            <a:avLst/>
          </a:prstGeom>
          <a:noFill/>
        </p:spPr>
        <p:txBody>
          <a:bodyPr wrap="none" rtlCol="0">
            <a:spAutoFit/>
          </a:bodyPr>
          <a:lstStyle/>
          <a:p>
            <a:r>
              <a:rPr lang="en-US" sz="8800" b="0" i="0" dirty="0">
                <a:solidFill>
                  <a:schemeClr val="tx2"/>
                </a:solidFill>
                <a:latin typeface="YaleNew" panose="02000602050000020003" pitchFamily="2" charset="77"/>
                <a:cs typeface="Arial" panose="020B0604020202020204" pitchFamily="34" charset="0"/>
              </a:rPr>
              <a:t>“</a:t>
            </a:r>
          </a:p>
        </p:txBody>
      </p:sp>
      <p:sp>
        <p:nvSpPr>
          <p:cNvPr id="8" name="Text Placeholder 7">
            <a:extLst>
              <a:ext uri="{FF2B5EF4-FFF2-40B4-BE49-F238E27FC236}">
                <a16:creationId xmlns:a16="http://schemas.microsoft.com/office/drawing/2014/main" id="{A42A0092-31A2-E943-A83A-88B613D0A601}"/>
              </a:ext>
            </a:extLst>
          </p:cNvPr>
          <p:cNvSpPr>
            <a:spLocks noGrp="1"/>
          </p:cNvSpPr>
          <p:nvPr>
            <p:ph type="body" sz="quarter" idx="12"/>
          </p:nvPr>
        </p:nvSpPr>
        <p:spPr>
          <a:xfrm>
            <a:off x="2040467" y="2133600"/>
            <a:ext cx="8830733" cy="2667000"/>
          </a:xfrm>
        </p:spPr>
        <p:txBody>
          <a:bodyPr/>
          <a:lstStyle>
            <a:lvl1pPr>
              <a:defRPr sz="2800">
                <a:solidFill>
                  <a:schemeClr val="tx2"/>
                </a:solidFill>
                <a:latin typeface="YaleNew" panose="02000602050000020003" pitchFamily="2" charset="77"/>
              </a:defRPr>
            </a:lvl1pPr>
          </a:lstStyle>
          <a:p>
            <a:pPr lvl="0"/>
            <a:r>
              <a:rPr lang="en-US" dirty="0"/>
              <a:t>Edit Master text styles</a:t>
            </a:r>
          </a:p>
        </p:txBody>
      </p:sp>
      <p:pic>
        <p:nvPicPr>
          <p:cNvPr id="7" name="Picture 6">
            <a:extLst>
              <a:ext uri="{FF2B5EF4-FFF2-40B4-BE49-F238E27FC236}">
                <a16:creationId xmlns:a16="http://schemas.microsoft.com/office/drawing/2014/main" id="{FE67C11C-5E10-4241-9A78-5A9C85629874}"/>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1943726068"/>
      </p:ext>
    </p:extLst>
  </p:cSld>
  <p:clrMapOvr>
    <a:masterClrMapping/>
  </p:clrMapOvr>
  <p:extLst>
    <p:ext uri="{DCECCB84-F9BA-43D5-87BE-67443E8EF086}">
      <p15:sldGuideLst xmlns:p15="http://schemas.microsoft.com/office/powerpoint/2012/main">
        <p15:guide id="1" orient="horz" pos="4128">
          <p15:clr>
            <a:srgbClr val="FBAE40"/>
          </p15:clr>
        </p15:guide>
        <p15:guide id="2" pos="38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09600" y="3048000"/>
            <a:ext cx="8174736" cy="704088"/>
          </a:xfrm>
        </p:spPr>
        <p:txBody>
          <a:bodyPr/>
          <a:lstStyle>
            <a:lvl1pPr>
              <a:defRPr sz="3200">
                <a:solidFill>
                  <a:schemeClr val="bg1"/>
                </a:solidFill>
              </a:defRPr>
            </a:lvl1pPr>
          </a:lstStyle>
          <a:p>
            <a:r>
              <a:rPr lang="en-US"/>
              <a:t>Click to edit Master title style</a:t>
            </a:r>
            <a:endParaRPr lang="en-US" dirty="0"/>
          </a:p>
        </p:txBody>
      </p:sp>
      <p:pic>
        <p:nvPicPr>
          <p:cNvPr id="6" name="Picture 5" descr="A picture containing clipart&#10;&#10;Description automatically generated">
            <a:extLst>
              <a:ext uri="{FF2B5EF4-FFF2-40B4-BE49-F238E27FC236}">
                <a16:creationId xmlns:a16="http://schemas.microsoft.com/office/drawing/2014/main" id="{7707A2B3-1602-394F-8744-0C019B516FF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3504" y="6409944"/>
            <a:ext cx="2633472" cy="191986"/>
          </a:xfrm>
          <a:prstGeom prst="rect">
            <a:avLst/>
          </a:prstGeom>
        </p:spPr>
      </p:pic>
    </p:spTree>
    <p:extLst>
      <p:ext uri="{BB962C8B-B14F-4D97-AF65-F5344CB8AC3E}">
        <p14:creationId xmlns:p14="http://schemas.microsoft.com/office/powerpoint/2010/main" val="2473497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 Text Content Slid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A3D833E-86F2-E7C5-C72D-EF1B21E60B00}"/>
              </a:ext>
            </a:extLst>
          </p:cNvPr>
          <p:cNvCxnSpPr>
            <a:cxnSpLocks/>
          </p:cNvCxnSpPr>
          <p:nvPr userDrawn="1"/>
        </p:nvCxnSpPr>
        <p:spPr>
          <a:xfrm>
            <a:off x="625642" y="6172201"/>
            <a:ext cx="10960769" cy="0"/>
          </a:xfrm>
          <a:prstGeom prst="line">
            <a:avLst/>
          </a:prstGeom>
          <a:ln w="15875">
            <a:solidFill>
              <a:srgbClr val="3371E7"/>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0C8A6596-7812-D6EE-F800-03D0EC4C232A}"/>
              </a:ext>
            </a:extLst>
          </p:cNvPr>
          <p:cNvSpPr>
            <a:spLocks noGrp="1"/>
          </p:cNvSpPr>
          <p:nvPr>
            <p:ph type="body" sz="quarter" idx="10" hasCustomPrompt="1"/>
          </p:nvPr>
        </p:nvSpPr>
        <p:spPr>
          <a:xfrm>
            <a:off x="524691" y="457778"/>
            <a:ext cx="10060823" cy="539743"/>
          </a:xfrm>
          <a:prstGeom prst="rect">
            <a:avLst/>
          </a:prstGeom>
        </p:spPr>
        <p:txBody>
          <a:bodyPr/>
          <a:lstStyle>
            <a:lvl1pPr marL="0" indent="0">
              <a:buNone/>
              <a:defRPr sz="3200" b="1" cap="all" baseline="0">
                <a:solidFill>
                  <a:srgbClr val="3371E7"/>
                </a:solidFill>
                <a:latin typeface="Poppins" pitchFamily="2" charset="77"/>
                <a:cs typeface="Poppins" pitchFamily="2" charset="77"/>
              </a:defRPr>
            </a:lvl1pPr>
            <a:lvl2pPr>
              <a:defRPr b="1">
                <a:latin typeface="Poppins" pitchFamily="2" charset="77"/>
                <a:cs typeface="Poppins" pitchFamily="2" charset="77"/>
              </a:defRPr>
            </a:lvl2pPr>
            <a:lvl3pPr>
              <a:defRPr b="1">
                <a:latin typeface="Poppins" pitchFamily="2" charset="77"/>
                <a:cs typeface="Poppins" pitchFamily="2" charset="77"/>
              </a:defRPr>
            </a:lvl3pPr>
            <a:lvl4pPr>
              <a:defRPr b="1">
                <a:latin typeface="Poppins" pitchFamily="2" charset="77"/>
                <a:cs typeface="Poppins" pitchFamily="2" charset="77"/>
              </a:defRPr>
            </a:lvl4pPr>
            <a:lvl5pPr>
              <a:defRPr b="1">
                <a:latin typeface="Poppins" pitchFamily="2" charset="77"/>
                <a:cs typeface="Poppins" pitchFamily="2" charset="77"/>
              </a:defRPr>
            </a:lvl5pPr>
          </a:lstStyle>
          <a:p>
            <a:pPr lvl="0"/>
            <a:r>
              <a:rPr lang="en-US" dirty="0"/>
              <a:t>SLIDE TITLE. POPPINS BOLD, SIZE 32, ALL CAPS</a:t>
            </a:r>
          </a:p>
        </p:txBody>
      </p:sp>
      <p:sp>
        <p:nvSpPr>
          <p:cNvPr id="17" name="Text Placeholder 15">
            <a:extLst>
              <a:ext uri="{FF2B5EF4-FFF2-40B4-BE49-F238E27FC236}">
                <a16:creationId xmlns:a16="http://schemas.microsoft.com/office/drawing/2014/main" id="{0D764C68-4AB8-9FC1-B654-49273049306A}"/>
              </a:ext>
            </a:extLst>
          </p:cNvPr>
          <p:cNvSpPr>
            <a:spLocks noGrp="1"/>
          </p:cNvSpPr>
          <p:nvPr>
            <p:ph type="body" sz="quarter" idx="11" hasCustomPrompt="1"/>
          </p:nvPr>
        </p:nvSpPr>
        <p:spPr>
          <a:xfrm>
            <a:off x="524691" y="870541"/>
            <a:ext cx="10060823" cy="539743"/>
          </a:xfrm>
          <a:prstGeom prst="rect">
            <a:avLst/>
          </a:prstGeom>
        </p:spPr>
        <p:txBody>
          <a:bodyPr/>
          <a:lstStyle>
            <a:lvl1pPr marL="0" indent="0">
              <a:buNone/>
              <a:defRPr sz="2200" b="0">
                <a:solidFill>
                  <a:srgbClr val="3371E7"/>
                </a:solidFill>
                <a:latin typeface="Poppins" pitchFamily="2" charset="77"/>
                <a:cs typeface="Poppins" pitchFamily="2" charset="77"/>
              </a:defRPr>
            </a:lvl1pPr>
            <a:lvl2pPr>
              <a:defRPr b="1">
                <a:latin typeface="Poppins" pitchFamily="2" charset="77"/>
                <a:cs typeface="Poppins" pitchFamily="2" charset="77"/>
              </a:defRPr>
            </a:lvl2pPr>
            <a:lvl3pPr>
              <a:defRPr b="1">
                <a:latin typeface="Poppins" pitchFamily="2" charset="77"/>
                <a:cs typeface="Poppins" pitchFamily="2" charset="77"/>
              </a:defRPr>
            </a:lvl3pPr>
            <a:lvl4pPr>
              <a:defRPr b="1">
                <a:latin typeface="Poppins" pitchFamily="2" charset="77"/>
                <a:cs typeface="Poppins" pitchFamily="2" charset="77"/>
              </a:defRPr>
            </a:lvl4pPr>
            <a:lvl5pPr>
              <a:defRPr b="1">
                <a:latin typeface="Poppins" pitchFamily="2" charset="77"/>
                <a:cs typeface="Poppins" pitchFamily="2" charset="77"/>
              </a:defRPr>
            </a:lvl5pPr>
          </a:lstStyle>
          <a:p>
            <a:pPr lvl="0"/>
            <a:r>
              <a:rPr lang="en-US" dirty="0"/>
              <a:t>Subtitle goes here. Poppins Regular, size 22, sentence case</a:t>
            </a:r>
          </a:p>
        </p:txBody>
      </p:sp>
      <p:pic>
        <p:nvPicPr>
          <p:cNvPr id="19" name="Picture 18" descr="Blue letters on a black background&#10;&#10;Description automatically generated">
            <a:extLst>
              <a:ext uri="{FF2B5EF4-FFF2-40B4-BE49-F238E27FC236}">
                <a16:creationId xmlns:a16="http://schemas.microsoft.com/office/drawing/2014/main" id="{904CA38E-5F1D-9149-9E4A-774F35189BC0}"/>
              </a:ext>
            </a:extLst>
          </p:cNvPr>
          <p:cNvPicPr>
            <a:picLocks noChangeAspect="1"/>
          </p:cNvPicPr>
          <p:nvPr userDrawn="1"/>
        </p:nvPicPr>
        <p:blipFill rotWithShape="1">
          <a:blip r:embed="rId2"/>
          <a:srcRect r="82715" b="-14913"/>
          <a:stretch/>
        </p:blipFill>
        <p:spPr>
          <a:xfrm>
            <a:off x="11335558" y="6315079"/>
            <a:ext cx="319907" cy="304960"/>
          </a:xfrm>
          <a:prstGeom prst="rect">
            <a:avLst/>
          </a:prstGeom>
        </p:spPr>
      </p:pic>
      <p:sp>
        <p:nvSpPr>
          <p:cNvPr id="21" name="Text Placeholder 20">
            <a:extLst>
              <a:ext uri="{FF2B5EF4-FFF2-40B4-BE49-F238E27FC236}">
                <a16:creationId xmlns:a16="http://schemas.microsoft.com/office/drawing/2014/main" id="{64FF54A6-4498-1952-1CA8-EF76C99B0E7E}"/>
              </a:ext>
            </a:extLst>
          </p:cNvPr>
          <p:cNvSpPr>
            <a:spLocks noGrp="1"/>
          </p:cNvSpPr>
          <p:nvPr>
            <p:ph type="body" sz="quarter" idx="12"/>
          </p:nvPr>
        </p:nvSpPr>
        <p:spPr>
          <a:xfrm>
            <a:off x="525463" y="1593850"/>
            <a:ext cx="11061700" cy="4435475"/>
          </a:xfrm>
          <a:prstGeom prst="rect">
            <a:avLst/>
          </a:prstGeom>
        </p:spPr>
        <p:txBody>
          <a:bodyPr/>
          <a:lstStyle>
            <a:lvl1pPr>
              <a:defRPr>
                <a:solidFill>
                  <a:srgbClr val="3371E7"/>
                </a:solidFill>
                <a:latin typeface="Poppins" pitchFamily="2" charset="77"/>
                <a:cs typeface="Poppins" pitchFamily="2" charset="77"/>
              </a:defRPr>
            </a:lvl1pPr>
            <a:lvl2pPr marL="685800" indent="-228600">
              <a:buFont typeface="Overpass Light" panose="00000400000000000000" pitchFamily="2" charset="0"/>
              <a:buChar char="−"/>
              <a:defRPr>
                <a:solidFill>
                  <a:srgbClr val="3371E7"/>
                </a:solidFill>
                <a:latin typeface="Poppins" pitchFamily="2" charset="77"/>
                <a:cs typeface="Poppins" pitchFamily="2" charset="77"/>
              </a:defRPr>
            </a:lvl2pPr>
            <a:lvl3pPr>
              <a:defRPr>
                <a:solidFill>
                  <a:srgbClr val="3371E7"/>
                </a:solidFill>
                <a:latin typeface="Poppins" pitchFamily="2" charset="77"/>
                <a:cs typeface="Poppins" pitchFamily="2" charset="77"/>
              </a:defRPr>
            </a:lvl3pPr>
            <a:lvl4pPr marL="1600200" indent="-228600">
              <a:buFont typeface="Overpass Light" panose="00000400000000000000" pitchFamily="2" charset="0"/>
              <a:buChar char="−"/>
              <a:defRPr>
                <a:solidFill>
                  <a:srgbClr val="3371E7"/>
                </a:solidFill>
                <a:latin typeface="Poppins" pitchFamily="2" charset="77"/>
                <a:cs typeface="Poppins" pitchFamily="2" charset="77"/>
              </a:defRPr>
            </a:lvl4pPr>
            <a:lvl5pPr>
              <a:defRPr>
                <a:solidFill>
                  <a:srgbClr val="3371E7"/>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2">
            <a:extLst>
              <a:ext uri="{FF2B5EF4-FFF2-40B4-BE49-F238E27FC236}">
                <a16:creationId xmlns:a16="http://schemas.microsoft.com/office/drawing/2014/main" id="{84EF0275-F9B9-A781-6243-C0867FA4EB1A}"/>
              </a:ext>
            </a:extLst>
          </p:cNvPr>
          <p:cNvSpPr>
            <a:spLocks noGrp="1"/>
          </p:cNvSpPr>
          <p:nvPr>
            <p:ph type="body" sz="quarter" idx="13" hasCustomPrompt="1"/>
          </p:nvPr>
        </p:nvSpPr>
        <p:spPr>
          <a:xfrm>
            <a:off x="524691" y="6400800"/>
            <a:ext cx="5298593" cy="457199"/>
          </a:xfrm>
          <a:prstGeom prst="rect">
            <a:avLst/>
          </a:prstGeom>
        </p:spPr>
        <p:txBody>
          <a:bodyPr/>
          <a:lstStyle>
            <a:lvl1pPr marL="0" indent="0">
              <a:buNone/>
              <a:defRPr sz="1000">
                <a:solidFill>
                  <a:srgbClr val="3371E7"/>
                </a:solidFill>
                <a:latin typeface="Poppins" pitchFamily="2" charset="77"/>
                <a:cs typeface="Poppins" pitchFamily="2" charset="77"/>
              </a:defRPr>
            </a:lvl1pPr>
          </a:lstStyle>
          <a:p>
            <a:pPr lvl="0"/>
            <a:r>
              <a:rPr lang="en-US" dirty="0">
                <a:latin typeface="Poppins" pitchFamily="2" charset="77"/>
                <a:cs typeface="Poppins" pitchFamily="2" charset="77"/>
              </a:rPr>
              <a:t>Slide Title Goes Here. Poppins Regular, Size 10, Sentence Case</a:t>
            </a:r>
            <a:endParaRPr lang="en-US" dirty="0"/>
          </a:p>
        </p:txBody>
      </p:sp>
      <p:sp>
        <p:nvSpPr>
          <p:cNvPr id="3" name="Text Placeholder 2">
            <a:extLst>
              <a:ext uri="{FF2B5EF4-FFF2-40B4-BE49-F238E27FC236}">
                <a16:creationId xmlns:a16="http://schemas.microsoft.com/office/drawing/2014/main" id="{77FC1CD0-4419-AA53-074D-C9176532DEEC}"/>
              </a:ext>
            </a:extLst>
          </p:cNvPr>
          <p:cNvSpPr>
            <a:spLocks noGrp="1"/>
          </p:cNvSpPr>
          <p:nvPr>
            <p:ph type="body" sz="quarter" idx="14"/>
          </p:nvPr>
        </p:nvSpPr>
        <p:spPr>
          <a:xfrm>
            <a:off x="5839328" y="6303542"/>
            <a:ext cx="5490410" cy="300452"/>
          </a:xfrm>
          <a:prstGeom prst="rect">
            <a:avLst/>
          </a:prstGeom>
        </p:spPr>
        <p:txBody>
          <a:bodyPr anchor="ctr"/>
          <a:lstStyle>
            <a:lvl1pPr marL="0" indent="0" algn="r">
              <a:buNone/>
              <a:defRPr sz="900" b="0">
                <a:solidFill>
                  <a:srgbClr val="3371E7"/>
                </a:solidFill>
                <a:latin typeface="Poppins SemiBold" panose="00000700000000000000" pitchFamily="2" charset="0"/>
                <a:cs typeface="Poppins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1744878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meline Slid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A3D833E-86F2-E7C5-C72D-EF1B21E60B00}"/>
              </a:ext>
            </a:extLst>
          </p:cNvPr>
          <p:cNvCxnSpPr>
            <a:cxnSpLocks/>
          </p:cNvCxnSpPr>
          <p:nvPr userDrawn="1"/>
        </p:nvCxnSpPr>
        <p:spPr>
          <a:xfrm>
            <a:off x="625642" y="3429000"/>
            <a:ext cx="10960769" cy="0"/>
          </a:xfrm>
          <a:prstGeom prst="line">
            <a:avLst/>
          </a:prstGeom>
          <a:ln w="15875">
            <a:solidFill>
              <a:srgbClr val="3371E7"/>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0C8A6596-7812-D6EE-F800-03D0EC4C232A}"/>
              </a:ext>
            </a:extLst>
          </p:cNvPr>
          <p:cNvSpPr>
            <a:spLocks noGrp="1"/>
          </p:cNvSpPr>
          <p:nvPr>
            <p:ph type="body" sz="quarter" idx="10" hasCustomPrompt="1"/>
          </p:nvPr>
        </p:nvSpPr>
        <p:spPr>
          <a:xfrm>
            <a:off x="524691" y="457778"/>
            <a:ext cx="10060823" cy="539743"/>
          </a:xfrm>
          <a:prstGeom prst="rect">
            <a:avLst/>
          </a:prstGeom>
        </p:spPr>
        <p:txBody>
          <a:bodyPr/>
          <a:lstStyle>
            <a:lvl1pPr marL="0" indent="0">
              <a:buNone/>
              <a:defRPr sz="3200" b="1" cap="all" baseline="0">
                <a:solidFill>
                  <a:srgbClr val="3371E7"/>
                </a:solidFill>
                <a:latin typeface="Poppins" pitchFamily="2" charset="77"/>
                <a:cs typeface="Poppins" pitchFamily="2" charset="77"/>
              </a:defRPr>
            </a:lvl1pPr>
            <a:lvl2pPr>
              <a:defRPr b="1">
                <a:latin typeface="Poppins" pitchFamily="2" charset="77"/>
                <a:cs typeface="Poppins" pitchFamily="2" charset="77"/>
              </a:defRPr>
            </a:lvl2pPr>
            <a:lvl3pPr>
              <a:defRPr b="1">
                <a:latin typeface="Poppins" pitchFamily="2" charset="77"/>
                <a:cs typeface="Poppins" pitchFamily="2" charset="77"/>
              </a:defRPr>
            </a:lvl3pPr>
            <a:lvl4pPr>
              <a:defRPr b="1">
                <a:latin typeface="Poppins" pitchFamily="2" charset="77"/>
                <a:cs typeface="Poppins" pitchFamily="2" charset="77"/>
              </a:defRPr>
            </a:lvl4pPr>
            <a:lvl5pPr>
              <a:defRPr b="1">
                <a:latin typeface="Poppins" pitchFamily="2" charset="77"/>
                <a:cs typeface="Poppins" pitchFamily="2" charset="77"/>
              </a:defRPr>
            </a:lvl5pPr>
          </a:lstStyle>
          <a:p>
            <a:pPr lvl="0"/>
            <a:r>
              <a:rPr lang="en-US" dirty="0"/>
              <a:t>SLIDE TITLE. POPPINS BOLD, SIZE 32, ALL CAPS</a:t>
            </a:r>
          </a:p>
        </p:txBody>
      </p:sp>
      <p:sp>
        <p:nvSpPr>
          <p:cNvPr id="17" name="Text Placeholder 15">
            <a:extLst>
              <a:ext uri="{FF2B5EF4-FFF2-40B4-BE49-F238E27FC236}">
                <a16:creationId xmlns:a16="http://schemas.microsoft.com/office/drawing/2014/main" id="{0D764C68-4AB8-9FC1-B654-49273049306A}"/>
              </a:ext>
            </a:extLst>
          </p:cNvPr>
          <p:cNvSpPr>
            <a:spLocks noGrp="1"/>
          </p:cNvSpPr>
          <p:nvPr>
            <p:ph type="body" sz="quarter" idx="11" hasCustomPrompt="1"/>
          </p:nvPr>
        </p:nvSpPr>
        <p:spPr>
          <a:xfrm>
            <a:off x="524691" y="870541"/>
            <a:ext cx="10060823" cy="539743"/>
          </a:xfrm>
          <a:prstGeom prst="rect">
            <a:avLst/>
          </a:prstGeom>
        </p:spPr>
        <p:txBody>
          <a:bodyPr/>
          <a:lstStyle>
            <a:lvl1pPr marL="0" indent="0">
              <a:buNone/>
              <a:defRPr sz="2200" b="0">
                <a:solidFill>
                  <a:srgbClr val="3371E7"/>
                </a:solidFill>
                <a:latin typeface="Poppins" pitchFamily="2" charset="77"/>
                <a:cs typeface="Poppins" pitchFamily="2" charset="77"/>
              </a:defRPr>
            </a:lvl1pPr>
            <a:lvl2pPr>
              <a:defRPr b="1">
                <a:latin typeface="Poppins" pitchFamily="2" charset="77"/>
                <a:cs typeface="Poppins" pitchFamily="2" charset="77"/>
              </a:defRPr>
            </a:lvl2pPr>
            <a:lvl3pPr>
              <a:defRPr b="1">
                <a:latin typeface="Poppins" pitchFamily="2" charset="77"/>
                <a:cs typeface="Poppins" pitchFamily="2" charset="77"/>
              </a:defRPr>
            </a:lvl3pPr>
            <a:lvl4pPr>
              <a:defRPr b="1">
                <a:latin typeface="Poppins" pitchFamily="2" charset="77"/>
                <a:cs typeface="Poppins" pitchFamily="2" charset="77"/>
              </a:defRPr>
            </a:lvl4pPr>
            <a:lvl5pPr>
              <a:defRPr b="1">
                <a:latin typeface="Poppins" pitchFamily="2" charset="77"/>
                <a:cs typeface="Poppins" pitchFamily="2" charset="77"/>
              </a:defRPr>
            </a:lvl5pPr>
          </a:lstStyle>
          <a:p>
            <a:pPr lvl="0"/>
            <a:r>
              <a:rPr lang="en-US" dirty="0"/>
              <a:t>Subtitle goes here. Poppins Regular, size 22, sentence case</a:t>
            </a:r>
          </a:p>
        </p:txBody>
      </p:sp>
      <p:sp>
        <p:nvSpPr>
          <p:cNvPr id="23" name="Text Placeholder 22">
            <a:extLst>
              <a:ext uri="{FF2B5EF4-FFF2-40B4-BE49-F238E27FC236}">
                <a16:creationId xmlns:a16="http://schemas.microsoft.com/office/drawing/2014/main" id="{84EF0275-F9B9-A781-6243-C0867FA4EB1A}"/>
              </a:ext>
            </a:extLst>
          </p:cNvPr>
          <p:cNvSpPr>
            <a:spLocks noGrp="1"/>
          </p:cNvSpPr>
          <p:nvPr>
            <p:ph type="body" sz="quarter" idx="13" hasCustomPrompt="1"/>
          </p:nvPr>
        </p:nvSpPr>
        <p:spPr>
          <a:xfrm>
            <a:off x="524691" y="6400800"/>
            <a:ext cx="5832904" cy="914400"/>
          </a:xfrm>
          <a:prstGeom prst="rect">
            <a:avLst/>
          </a:prstGeom>
        </p:spPr>
        <p:txBody>
          <a:bodyPr/>
          <a:lstStyle>
            <a:lvl1pPr marL="0" indent="0">
              <a:buNone/>
              <a:defRPr sz="1000">
                <a:solidFill>
                  <a:srgbClr val="3371E7"/>
                </a:solidFill>
                <a:latin typeface="Poppins" pitchFamily="2" charset="77"/>
                <a:cs typeface="Poppins" pitchFamily="2" charset="77"/>
              </a:defRPr>
            </a:lvl1pPr>
          </a:lstStyle>
          <a:p>
            <a:pPr lvl="0"/>
            <a:r>
              <a:rPr lang="en-US" dirty="0">
                <a:latin typeface="Poppins" pitchFamily="2" charset="77"/>
                <a:cs typeface="Poppins" pitchFamily="2" charset="77"/>
              </a:rPr>
              <a:t>Slide Title Goes Here. Poppins Regular, Size 10, Sentence Case</a:t>
            </a:r>
            <a:endParaRPr lang="en-US" dirty="0"/>
          </a:p>
        </p:txBody>
      </p:sp>
      <p:pic>
        <p:nvPicPr>
          <p:cNvPr id="3" name="Picture 2" descr="Blue letters on a black background&#10;&#10;Description automatically generated">
            <a:extLst>
              <a:ext uri="{FF2B5EF4-FFF2-40B4-BE49-F238E27FC236}">
                <a16:creationId xmlns:a16="http://schemas.microsoft.com/office/drawing/2014/main" id="{08734488-CFD2-4E74-9198-87B8FE7E0C91}"/>
              </a:ext>
            </a:extLst>
          </p:cNvPr>
          <p:cNvPicPr>
            <a:picLocks noChangeAspect="1"/>
          </p:cNvPicPr>
          <p:nvPr userDrawn="1"/>
        </p:nvPicPr>
        <p:blipFill rotWithShape="1">
          <a:blip r:embed="rId2"/>
          <a:srcRect r="82715" b="-14913"/>
          <a:stretch/>
        </p:blipFill>
        <p:spPr>
          <a:xfrm>
            <a:off x="11335558" y="6315079"/>
            <a:ext cx="319907" cy="304960"/>
          </a:xfrm>
          <a:prstGeom prst="rect">
            <a:avLst/>
          </a:prstGeom>
        </p:spPr>
      </p:pic>
      <p:sp>
        <p:nvSpPr>
          <p:cNvPr id="4" name="Text Placeholder 2">
            <a:extLst>
              <a:ext uri="{FF2B5EF4-FFF2-40B4-BE49-F238E27FC236}">
                <a16:creationId xmlns:a16="http://schemas.microsoft.com/office/drawing/2014/main" id="{22BF9866-F741-44DD-D09F-73ABB3BC7843}"/>
              </a:ext>
            </a:extLst>
          </p:cNvPr>
          <p:cNvSpPr>
            <a:spLocks noGrp="1"/>
          </p:cNvSpPr>
          <p:nvPr>
            <p:ph type="body" sz="quarter" idx="14"/>
          </p:nvPr>
        </p:nvSpPr>
        <p:spPr>
          <a:xfrm>
            <a:off x="5839328" y="6303542"/>
            <a:ext cx="5490410" cy="300452"/>
          </a:xfrm>
          <a:prstGeom prst="rect">
            <a:avLst/>
          </a:prstGeom>
        </p:spPr>
        <p:txBody>
          <a:bodyPr anchor="ctr"/>
          <a:lstStyle>
            <a:lvl1pPr marL="0" indent="0" algn="r">
              <a:buNone/>
              <a:defRPr sz="900" b="0">
                <a:solidFill>
                  <a:srgbClr val="3371E7"/>
                </a:solidFill>
                <a:latin typeface="Poppins SemiBold" panose="00000700000000000000" pitchFamily="2" charset="0"/>
                <a:cs typeface="Poppins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3712451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1">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A3D833E-86F2-E7C5-C72D-EF1B21E60B00}"/>
              </a:ext>
            </a:extLst>
          </p:cNvPr>
          <p:cNvCxnSpPr>
            <a:cxnSpLocks/>
          </p:cNvCxnSpPr>
          <p:nvPr userDrawn="1"/>
        </p:nvCxnSpPr>
        <p:spPr>
          <a:xfrm>
            <a:off x="6594300" y="6172201"/>
            <a:ext cx="4992111" cy="0"/>
          </a:xfrm>
          <a:prstGeom prst="line">
            <a:avLst/>
          </a:prstGeom>
          <a:ln w="15875">
            <a:solidFill>
              <a:srgbClr val="3371E7"/>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0C8A6596-7812-D6EE-F800-03D0EC4C232A}"/>
              </a:ext>
            </a:extLst>
          </p:cNvPr>
          <p:cNvSpPr>
            <a:spLocks noGrp="1"/>
          </p:cNvSpPr>
          <p:nvPr>
            <p:ph type="body" sz="quarter" idx="10" hasCustomPrompt="1"/>
          </p:nvPr>
        </p:nvSpPr>
        <p:spPr>
          <a:xfrm>
            <a:off x="6593549" y="457778"/>
            <a:ext cx="4992862" cy="539743"/>
          </a:xfrm>
          <a:prstGeom prst="rect">
            <a:avLst/>
          </a:prstGeom>
        </p:spPr>
        <p:txBody>
          <a:bodyPr/>
          <a:lstStyle>
            <a:lvl1pPr marL="0" indent="0">
              <a:buNone/>
              <a:defRPr sz="3200" b="1" cap="all" baseline="0">
                <a:solidFill>
                  <a:srgbClr val="3371E7"/>
                </a:solidFill>
                <a:latin typeface="Poppins" pitchFamily="2" charset="77"/>
                <a:cs typeface="Poppins" pitchFamily="2" charset="77"/>
              </a:defRPr>
            </a:lvl1pPr>
            <a:lvl2pPr>
              <a:defRPr b="1">
                <a:latin typeface="Poppins" pitchFamily="2" charset="77"/>
                <a:cs typeface="Poppins" pitchFamily="2" charset="77"/>
              </a:defRPr>
            </a:lvl2pPr>
            <a:lvl3pPr>
              <a:defRPr b="1">
                <a:latin typeface="Poppins" pitchFamily="2" charset="77"/>
                <a:cs typeface="Poppins" pitchFamily="2" charset="77"/>
              </a:defRPr>
            </a:lvl3pPr>
            <a:lvl4pPr>
              <a:defRPr b="1">
                <a:latin typeface="Poppins" pitchFamily="2" charset="77"/>
                <a:cs typeface="Poppins" pitchFamily="2" charset="77"/>
              </a:defRPr>
            </a:lvl4pPr>
            <a:lvl5pPr>
              <a:defRPr b="1">
                <a:latin typeface="Poppins" pitchFamily="2" charset="77"/>
                <a:cs typeface="Poppins" pitchFamily="2" charset="77"/>
              </a:defRPr>
            </a:lvl5pPr>
          </a:lstStyle>
          <a:p>
            <a:pPr lvl="0"/>
            <a:r>
              <a:rPr lang="en-US" dirty="0"/>
              <a:t>IMAGE SLIDE TITLE </a:t>
            </a:r>
            <a:br>
              <a:rPr lang="en-US" dirty="0"/>
            </a:br>
            <a:r>
              <a:rPr lang="en-US" dirty="0"/>
              <a:t>GOES HERE</a:t>
            </a:r>
          </a:p>
        </p:txBody>
      </p:sp>
      <p:sp>
        <p:nvSpPr>
          <p:cNvPr id="21" name="Text Placeholder 20">
            <a:extLst>
              <a:ext uri="{FF2B5EF4-FFF2-40B4-BE49-F238E27FC236}">
                <a16:creationId xmlns:a16="http://schemas.microsoft.com/office/drawing/2014/main" id="{64FF54A6-4498-1952-1CA8-EF76C99B0E7E}"/>
              </a:ext>
            </a:extLst>
          </p:cNvPr>
          <p:cNvSpPr>
            <a:spLocks noGrp="1"/>
          </p:cNvSpPr>
          <p:nvPr>
            <p:ph type="body" sz="quarter" idx="12"/>
          </p:nvPr>
        </p:nvSpPr>
        <p:spPr>
          <a:xfrm>
            <a:off x="6594300" y="1638305"/>
            <a:ext cx="4992862" cy="4304950"/>
          </a:xfrm>
          <a:prstGeom prst="rect">
            <a:avLst/>
          </a:prstGeom>
        </p:spPr>
        <p:txBody>
          <a:bodyPr/>
          <a:lstStyle>
            <a:lvl1pPr>
              <a:defRPr sz="2400">
                <a:solidFill>
                  <a:srgbClr val="3371E7"/>
                </a:solidFill>
                <a:latin typeface="Poppins" pitchFamily="2" charset="77"/>
                <a:cs typeface="Poppins" pitchFamily="2" charset="77"/>
              </a:defRPr>
            </a:lvl1pPr>
            <a:lvl2pPr marL="685800" indent="-228600">
              <a:buFont typeface="Overpass Light" panose="00000400000000000000" pitchFamily="2" charset="0"/>
              <a:buChar char="−"/>
              <a:defRPr sz="2000">
                <a:solidFill>
                  <a:srgbClr val="3371E7"/>
                </a:solidFill>
                <a:latin typeface="Poppins" pitchFamily="2" charset="77"/>
                <a:cs typeface="Poppins" pitchFamily="2" charset="77"/>
              </a:defRPr>
            </a:lvl2pPr>
            <a:lvl3pPr>
              <a:defRPr sz="1800">
                <a:solidFill>
                  <a:srgbClr val="3371E7"/>
                </a:solidFill>
                <a:latin typeface="Poppins" pitchFamily="2" charset="77"/>
                <a:cs typeface="Poppins" pitchFamily="2" charset="77"/>
              </a:defRPr>
            </a:lvl3pPr>
            <a:lvl4pPr marL="1600200" indent="-228600">
              <a:buFont typeface="Overpass Light" panose="00000400000000000000" pitchFamily="2" charset="0"/>
              <a:buChar char="−"/>
              <a:defRPr sz="1600">
                <a:solidFill>
                  <a:srgbClr val="3371E7"/>
                </a:solidFill>
                <a:latin typeface="Poppins" pitchFamily="2" charset="77"/>
                <a:cs typeface="Poppins" pitchFamily="2" charset="77"/>
              </a:defRPr>
            </a:lvl4pPr>
            <a:lvl5pPr>
              <a:defRPr sz="1600">
                <a:solidFill>
                  <a:srgbClr val="3371E7"/>
                </a:solidFill>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B7516385-0800-78AC-C0A6-934BD2ED7008}"/>
              </a:ext>
            </a:extLst>
          </p:cNvPr>
          <p:cNvSpPr>
            <a:spLocks noGrp="1"/>
          </p:cNvSpPr>
          <p:nvPr>
            <p:ph type="pic" sz="quarter" idx="14"/>
          </p:nvPr>
        </p:nvSpPr>
        <p:spPr>
          <a:xfrm>
            <a:off x="0" y="0"/>
            <a:ext cx="6096000" cy="6858000"/>
          </a:xfrm>
          <a:prstGeom prst="rect">
            <a:avLst/>
          </a:prstGeom>
        </p:spPr>
        <p:txBody>
          <a:bodyPr/>
          <a:lstStyle>
            <a:lvl1pPr marL="0" indent="0">
              <a:buNone/>
              <a:defRPr/>
            </a:lvl1pPr>
          </a:lstStyle>
          <a:p>
            <a:r>
              <a:rPr lang="en-US"/>
              <a:t>Click icon to add picture</a:t>
            </a:r>
            <a:endParaRPr lang="en-US" dirty="0"/>
          </a:p>
        </p:txBody>
      </p:sp>
      <p:pic>
        <p:nvPicPr>
          <p:cNvPr id="3" name="Picture 2" descr="Blue letters on a black background&#10;&#10;Description automatically generated">
            <a:extLst>
              <a:ext uri="{FF2B5EF4-FFF2-40B4-BE49-F238E27FC236}">
                <a16:creationId xmlns:a16="http://schemas.microsoft.com/office/drawing/2014/main" id="{E742FC92-8841-5AAF-3859-7B83AA945CCB}"/>
              </a:ext>
            </a:extLst>
          </p:cNvPr>
          <p:cNvPicPr>
            <a:picLocks noChangeAspect="1"/>
          </p:cNvPicPr>
          <p:nvPr userDrawn="1"/>
        </p:nvPicPr>
        <p:blipFill rotWithShape="1">
          <a:blip r:embed="rId2"/>
          <a:srcRect r="82715" b="-14913"/>
          <a:stretch/>
        </p:blipFill>
        <p:spPr>
          <a:xfrm>
            <a:off x="11335558" y="6315079"/>
            <a:ext cx="319907" cy="304960"/>
          </a:xfrm>
          <a:prstGeom prst="rect">
            <a:avLst/>
          </a:prstGeom>
        </p:spPr>
      </p:pic>
      <p:sp>
        <p:nvSpPr>
          <p:cNvPr id="4" name="Text Placeholder 2">
            <a:extLst>
              <a:ext uri="{FF2B5EF4-FFF2-40B4-BE49-F238E27FC236}">
                <a16:creationId xmlns:a16="http://schemas.microsoft.com/office/drawing/2014/main" id="{31BD54BB-8373-EB24-F460-246A666E2036}"/>
              </a:ext>
            </a:extLst>
          </p:cNvPr>
          <p:cNvSpPr>
            <a:spLocks noGrp="1"/>
          </p:cNvSpPr>
          <p:nvPr>
            <p:ph type="body" sz="quarter" idx="15"/>
          </p:nvPr>
        </p:nvSpPr>
        <p:spPr>
          <a:xfrm>
            <a:off x="5839328" y="6303542"/>
            <a:ext cx="5490410" cy="300452"/>
          </a:xfrm>
          <a:prstGeom prst="rect">
            <a:avLst/>
          </a:prstGeom>
        </p:spPr>
        <p:txBody>
          <a:bodyPr anchor="ctr"/>
          <a:lstStyle>
            <a:lvl1pPr marL="0" indent="0" algn="r">
              <a:buNone/>
              <a:defRPr sz="900" b="0">
                <a:solidFill>
                  <a:srgbClr val="3371E7"/>
                </a:solidFill>
                <a:latin typeface="Poppins SemiBold" panose="00000700000000000000" pitchFamily="2" charset="0"/>
                <a:cs typeface="Poppins SemiBold" panose="00000700000000000000" pitchFamily="2" charset="0"/>
              </a:defRPr>
            </a:lvl1pPr>
          </a:lstStyle>
          <a:p>
            <a:pPr lvl="0"/>
            <a:r>
              <a:rPr lang="en-US"/>
              <a:t>Click to edit Master text styles</a:t>
            </a:r>
          </a:p>
        </p:txBody>
      </p:sp>
    </p:spTree>
    <p:extLst>
      <p:ext uri="{BB962C8B-B14F-4D97-AF65-F5344CB8AC3E}">
        <p14:creationId xmlns:p14="http://schemas.microsoft.com/office/powerpoint/2010/main" val="331314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1">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A3D833E-86F2-E7C5-C72D-EF1B21E60B00}"/>
              </a:ext>
            </a:extLst>
          </p:cNvPr>
          <p:cNvCxnSpPr>
            <a:cxnSpLocks/>
          </p:cNvCxnSpPr>
          <p:nvPr userDrawn="1"/>
        </p:nvCxnSpPr>
        <p:spPr>
          <a:xfrm>
            <a:off x="6594300" y="6172201"/>
            <a:ext cx="4992111" cy="0"/>
          </a:xfrm>
          <a:prstGeom prst="line">
            <a:avLst/>
          </a:prstGeom>
          <a:ln w="15875">
            <a:solidFill>
              <a:srgbClr val="3371E7"/>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0C8A6596-7812-D6EE-F800-03D0EC4C232A}"/>
              </a:ext>
            </a:extLst>
          </p:cNvPr>
          <p:cNvSpPr>
            <a:spLocks noGrp="1"/>
          </p:cNvSpPr>
          <p:nvPr>
            <p:ph type="body" sz="quarter" idx="10" hasCustomPrompt="1"/>
          </p:nvPr>
        </p:nvSpPr>
        <p:spPr>
          <a:xfrm>
            <a:off x="6593549" y="457778"/>
            <a:ext cx="4992862" cy="539743"/>
          </a:xfrm>
          <a:prstGeom prst="rect">
            <a:avLst/>
          </a:prstGeom>
        </p:spPr>
        <p:txBody>
          <a:bodyPr/>
          <a:lstStyle>
            <a:lvl1pPr marL="0" indent="0">
              <a:buNone/>
              <a:defRPr sz="3200" b="1" cap="all" baseline="0">
                <a:solidFill>
                  <a:srgbClr val="3371E7"/>
                </a:solidFill>
                <a:latin typeface="Poppins" pitchFamily="2" charset="77"/>
                <a:cs typeface="Poppins" pitchFamily="2" charset="77"/>
              </a:defRPr>
            </a:lvl1pPr>
            <a:lvl2pPr>
              <a:defRPr b="1">
                <a:latin typeface="Poppins" pitchFamily="2" charset="77"/>
                <a:cs typeface="Poppins" pitchFamily="2" charset="77"/>
              </a:defRPr>
            </a:lvl2pPr>
            <a:lvl3pPr>
              <a:defRPr b="1">
                <a:latin typeface="Poppins" pitchFamily="2" charset="77"/>
                <a:cs typeface="Poppins" pitchFamily="2" charset="77"/>
              </a:defRPr>
            </a:lvl3pPr>
            <a:lvl4pPr>
              <a:defRPr b="1">
                <a:latin typeface="Poppins" pitchFamily="2" charset="77"/>
                <a:cs typeface="Poppins" pitchFamily="2" charset="77"/>
              </a:defRPr>
            </a:lvl4pPr>
            <a:lvl5pPr>
              <a:defRPr b="1">
                <a:latin typeface="Poppins" pitchFamily="2" charset="77"/>
                <a:cs typeface="Poppins" pitchFamily="2" charset="77"/>
              </a:defRPr>
            </a:lvl5pPr>
          </a:lstStyle>
          <a:p>
            <a:pPr lvl="0"/>
            <a:r>
              <a:rPr lang="en-US" dirty="0"/>
              <a:t>IMAGE SLIDE TITLE </a:t>
            </a:r>
            <a:br>
              <a:rPr lang="en-US" dirty="0"/>
            </a:br>
            <a:r>
              <a:rPr lang="en-US" dirty="0"/>
              <a:t>GOES HERE</a:t>
            </a:r>
          </a:p>
        </p:txBody>
      </p:sp>
      <p:sp>
        <p:nvSpPr>
          <p:cNvPr id="3" name="Chart Placeholder 2">
            <a:extLst>
              <a:ext uri="{FF2B5EF4-FFF2-40B4-BE49-F238E27FC236}">
                <a16:creationId xmlns:a16="http://schemas.microsoft.com/office/drawing/2014/main" id="{B087BABE-382D-0326-70C6-00A47D40F140}"/>
              </a:ext>
            </a:extLst>
          </p:cNvPr>
          <p:cNvSpPr>
            <a:spLocks noGrp="1"/>
          </p:cNvSpPr>
          <p:nvPr>
            <p:ph type="chart" sz="quarter" idx="14"/>
          </p:nvPr>
        </p:nvSpPr>
        <p:spPr>
          <a:xfrm>
            <a:off x="604838" y="825041"/>
            <a:ext cx="5237338" cy="5207917"/>
          </a:xfrm>
          <a:prstGeom prst="rect">
            <a:avLst/>
          </a:prstGeom>
        </p:spPr>
        <p:txBody>
          <a:bodyPr/>
          <a:lstStyle>
            <a:lvl1pPr>
              <a:defRPr>
                <a:latin typeface="Poppins" panose="00000500000000000000" pitchFamily="2" charset="0"/>
                <a:cs typeface="Poppins" panose="00000500000000000000" pitchFamily="2" charset="0"/>
              </a:defRPr>
            </a:lvl1pPr>
          </a:lstStyle>
          <a:p>
            <a:endParaRPr lang="en-US"/>
          </a:p>
        </p:txBody>
      </p:sp>
      <p:pic>
        <p:nvPicPr>
          <p:cNvPr id="6" name="Picture 5" descr="Blue letters on a black background&#10;&#10;Description automatically generated">
            <a:extLst>
              <a:ext uri="{FF2B5EF4-FFF2-40B4-BE49-F238E27FC236}">
                <a16:creationId xmlns:a16="http://schemas.microsoft.com/office/drawing/2014/main" id="{C78F23CB-9DF5-3C95-05F7-229E31398235}"/>
              </a:ext>
            </a:extLst>
          </p:cNvPr>
          <p:cNvPicPr>
            <a:picLocks noChangeAspect="1"/>
          </p:cNvPicPr>
          <p:nvPr userDrawn="1"/>
        </p:nvPicPr>
        <p:blipFill rotWithShape="1">
          <a:blip r:embed="rId2"/>
          <a:srcRect r="82715" b="-14913"/>
          <a:stretch/>
        </p:blipFill>
        <p:spPr>
          <a:xfrm>
            <a:off x="11335558" y="6315079"/>
            <a:ext cx="319907" cy="304960"/>
          </a:xfrm>
          <a:prstGeom prst="rect">
            <a:avLst/>
          </a:prstGeom>
        </p:spPr>
      </p:pic>
      <p:sp>
        <p:nvSpPr>
          <p:cNvPr id="7" name="Text Placeholder 2">
            <a:extLst>
              <a:ext uri="{FF2B5EF4-FFF2-40B4-BE49-F238E27FC236}">
                <a16:creationId xmlns:a16="http://schemas.microsoft.com/office/drawing/2014/main" id="{04494380-0D78-76EB-D6F0-445D8CC1DB18}"/>
              </a:ext>
            </a:extLst>
          </p:cNvPr>
          <p:cNvSpPr>
            <a:spLocks noGrp="1"/>
          </p:cNvSpPr>
          <p:nvPr>
            <p:ph type="body" sz="quarter" idx="15"/>
          </p:nvPr>
        </p:nvSpPr>
        <p:spPr>
          <a:xfrm>
            <a:off x="8553450" y="6189241"/>
            <a:ext cx="2776288" cy="554449"/>
          </a:xfrm>
          <a:prstGeom prst="rect">
            <a:avLst/>
          </a:prstGeom>
        </p:spPr>
        <p:txBody>
          <a:bodyPr anchor="ctr"/>
          <a:lstStyle>
            <a:lvl1pPr marL="0" indent="0" algn="r">
              <a:lnSpc>
                <a:spcPct val="100000"/>
              </a:lnSpc>
              <a:spcBef>
                <a:spcPts val="0"/>
              </a:spcBef>
              <a:buNone/>
              <a:defRPr sz="900" b="0">
                <a:solidFill>
                  <a:srgbClr val="3371E7"/>
                </a:solidFill>
                <a:latin typeface="Poppins SemiBold" panose="00000700000000000000" pitchFamily="2" charset="0"/>
                <a:cs typeface="Poppins SemiBold" panose="00000700000000000000" pitchFamily="2" charset="0"/>
              </a:defRPr>
            </a:lvl1pPr>
          </a:lstStyle>
          <a:p>
            <a:pPr lvl="0"/>
            <a:r>
              <a:rPr lang="en-US" dirty="0"/>
              <a:t>Click to edit Master</a:t>
            </a:r>
          </a:p>
        </p:txBody>
      </p:sp>
      <p:sp>
        <p:nvSpPr>
          <p:cNvPr id="8" name="Text Placeholder 20">
            <a:extLst>
              <a:ext uri="{FF2B5EF4-FFF2-40B4-BE49-F238E27FC236}">
                <a16:creationId xmlns:a16="http://schemas.microsoft.com/office/drawing/2014/main" id="{FD9FB214-A8BB-5EF8-4A50-F4DDBC48A931}"/>
              </a:ext>
            </a:extLst>
          </p:cNvPr>
          <p:cNvSpPr>
            <a:spLocks noGrp="1"/>
          </p:cNvSpPr>
          <p:nvPr>
            <p:ph type="body" sz="quarter" idx="12"/>
          </p:nvPr>
        </p:nvSpPr>
        <p:spPr>
          <a:xfrm>
            <a:off x="6594300" y="1638305"/>
            <a:ext cx="4992862" cy="4304950"/>
          </a:xfrm>
          <a:prstGeom prst="rect">
            <a:avLst/>
          </a:prstGeom>
        </p:spPr>
        <p:txBody>
          <a:bodyPr/>
          <a:lstStyle>
            <a:lvl1pPr>
              <a:defRPr sz="2400">
                <a:solidFill>
                  <a:srgbClr val="3371E7"/>
                </a:solidFill>
                <a:latin typeface="Poppins" pitchFamily="2" charset="77"/>
                <a:cs typeface="Poppins" pitchFamily="2" charset="77"/>
              </a:defRPr>
            </a:lvl1pPr>
            <a:lvl2pPr marL="685800" indent="-228600">
              <a:buFont typeface="Overpass Light" panose="00000400000000000000" pitchFamily="2" charset="0"/>
              <a:buChar char="−"/>
              <a:defRPr sz="2000">
                <a:solidFill>
                  <a:srgbClr val="3371E7"/>
                </a:solidFill>
                <a:latin typeface="Poppins" pitchFamily="2" charset="77"/>
                <a:cs typeface="Poppins" pitchFamily="2" charset="77"/>
              </a:defRPr>
            </a:lvl2pPr>
            <a:lvl3pPr>
              <a:defRPr sz="1800">
                <a:solidFill>
                  <a:srgbClr val="3371E7"/>
                </a:solidFill>
                <a:latin typeface="Poppins" pitchFamily="2" charset="77"/>
                <a:cs typeface="Poppins" pitchFamily="2" charset="77"/>
              </a:defRPr>
            </a:lvl3pPr>
            <a:lvl4pPr marL="1600200" indent="-228600">
              <a:buFont typeface="Overpass Light" panose="00000400000000000000" pitchFamily="2" charset="0"/>
              <a:buChar char="−"/>
              <a:defRPr sz="1600">
                <a:solidFill>
                  <a:srgbClr val="3371E7"/>
                </a:solidFill>
                <a:latin typeface="Poppins" pitchFamily="2" charset="77"/>
                <a:cs typeface="Poppins" pitchFamily="2" charset="77"/>
              </a:defRPr>
            </a:lvl4pPr>
            <a:lvl5pPr>
              <a:defRPr sz="1600">
                <a:solidFill>
                  <a:srgbClr val="3371E7"/>
                </a:solidFill>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2">
            <a:extLst>
              <a:ext uri="{FF2B5EF4-FFF2-40B4-BE49-F238E27FC236}">
                <a16:creationId xmlns:a16="http://schemas.microsoft.com/office/drawing/2014/main" id="{A65A3866-C682-6042-DCE7-5A2D312E06FF}"/>
              </a:ext>
            </a:extLst>
          </p:cNvPr>
          <p:cNvSpPr>
            <a:spLocks noGrp="1"/>
          </p:cNvSpPr>
          <p:nvPr>
            <p:ph type="body" sz="quarter" idx="13" hasCustomPrompt="1"/>
          </p:nvPr>
        </p:nvSpPr>
        <p:spPr>
          <a:xfrm>
            <a:off x="6491932" y="6400800"/>
            <a:ext cx="2436698" cy="914400"/>
          </a:xfrm>
          <a:prstGeom prst="rect">
            <a:avLst/>
          </a:prstGeom>
        </p:spPr>
        <p:txBody>
          <a:bodyPr/>
          <a:lstStyle>
            <a:lvl1pPr marL="0" indent="0">
              <a:buNone/>
              <a:defRPr sz="1000">
                <a:solidFill>
                  <a:srgbClr val="3371E7"/>
                </a:solidFill>
                <a:latin typeface="Poppins" pitchFamily="2" charset="77"/>
                <a:cs typeface="Poppins" pitchFamily="2" charset="77"/>
              </a:defRPr>
            </a:lvl1pPr>
          </a:lstStyle>
          <a:p>
            <a:pPr lvl="0"/>
            <a:r>
              <a:rPr lang="en-US" dirty="0">
                <a:latin typeface="Poppins" pitchFamily="2" charset="77"/>
                <a:cs typeface="Poppins" pitchFamily="2" charset="77"/>
              </a:rPr>
              <a:t>Slide Title Goes Here. </a:t>
            </a:r>
            <a:endParaRPr lang="en-US" dirty="0"/>
          </a:p>
        </p:txBody>
      </p:sp>
    </p:spTree>
    <p:extLst>
      <p:ext uri="{BB962C8B-B14F-4D97-AF65-F5344CB8AC3E}">
        <p14:creationId xmlns:p14="http://schemas.microsoft.com/office/powerpoint/2010/main" val="226821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12" name="Text Placeholder 9"/>
          <p:cNvSpPr>
            <a:spLocks noGrp="1"/>
          </p:cNvSpPr>
          <p:nvPr>
            <p:ph type="body" sz="quarter" idx="14" hasCustomPrompt="1"/>
          </p:nvPr>
        </p:nvSpPr>
        <p:spPr>
          <a:xfrm>
            <a:off x="594360" y="3002280"/>
            <a:ext cx="10895293" cy="274320"/>
          </a:xfrm>
          <a:prstGeom prst="rect">
            <a:avLst/>
          </a:prstGeom>
          <a:noFill/>
        </p:spPr>
        <p:txBody>
          <a:bodyPr anchor="ctr"/>
          <a:lstStyle>
            <a:lvl1pPr marL="0" indent="0">
              <a:lnSpc>
                <a:spcPct val="100000"/>
              </a:lnSpc>
              <a:buNone/>
              <a:defRPr sz="2800" b="0" baseline="0">
                <a:solidFill>
                  <a:schemeClr val="tx1"/>
                </a:solidFill>
                <a:latin typeface="Microsoft Sans Serif" panose="020B0604020202020204" pitchFamily="34" charset="0"/>
                <a:cs typeface="Microsoft Sans Serif" panose="020B0604020202020204" pitchFamily="34" charset="0"/>
              </a:defRPr>
            </a:lvl1pPr>
            <a:lvl2pPr marL="342900" indent="0">
              <a:buNone/>
              <a:defRPr b="1">
                <a:latin typeface="Arial"/>
                <a:cs typeface="Arial"/>
              </a:defRPr>
            </a:lvl2pPr>
            <a:lvl3pPr marL="685800" indent="0">
              <a:buNone/>
              <a:defRPr b="1">
                <a:latin typeface="Arial"/>
                <a:cs typeface="Arial"/>
              </a:defRPr>
            </a:lvl3pPr>
            <a:lvl4pPr marL="1028700" indent="0">
              <a:buNone/>
              <a:defRPr b="1">
                <a:latin typeface="Arial"/>
                <a:cs typeface="Arial"/>
              </a:defRPr>
            </a:lvl4pPr>
            <a:lvl5pPr marL="1371600" indent="0">
              <a:buNone/>
              <a:defRPr b="1">
                <a:latin typeface="Arial"/>
                <a:cs typeface="Arial"/>
              </a:defRPr>
            </a:lvl5pPr>
          </a:lstStyle>
          <a:p>
            <a:pPr lvl="0"/>
            <a:r>
              <a:rPr lang="en-US" dirty="0"/>
              <a:t>Presenter, Department</a:t>
            </a:r>
          </a:p>
        </p:txBody>
      </p:sp>
      <p:sp>
        <p:nvSpPr>
          <p:cNvPr id="2" name="Title 1"/>
          <p:cNvSpPr>
            <a:spLocks noGrp="1"/>
          </p:cNvSpPr>
          <p:nvPr>
            <p:ph type="title" hasCustomPrompt="1"/>
          </p:nvPr>
        </p:nvSpPr>
        <p:spPr>
          <a:xfrm>
            <a:off x="609600" y="2311569"/>
            <a:ext cx="10896196" cy="507831"/>
          </a:xfrm>
          <a:noFill/>
        </p:spPr>
        <p:txBody>
          <a:bodyPr/>
          <a:lstStyle>
            <a:lvl1pPr>
              <a:lnSpc>
                <a:spcPct val="100000"/>
              </a:lnSpc>
              <a:defRPr sz="4800" baseline="0">
                <a:solidFill>
                  <a:schemeClr val="tx1"/>
                </a:solidFill>
                <a:latin typeface="YaleNew" panose="02000602050000020003" pitchFamily="2" charset="77"/>
                <a:cs typeface="Microsoft Sans Serif" panose="020B0604020202020204" pitchFamily="34" charset="0"/>
              </a:defRPr>
            </a:lvl1pPr>
          </a:lstStyle>
          <a:p>
            <a:r>
              <a:rPr lang="en-US" dirty="0"/>
              <a:t>Title</a:t>
            </a:r>
          </a:p>
        </p:txBody>
      </p:sp>
      <p:sp>
        <p:nvSpPr>
          <p:cNvPr id="8" name="Text Placeholder 9">
            <a:extLst>
              <a:ext uri="{FF2B5EF4-FFF2-40B4-BE49-F238E27FC236}">
                <a16:creationId xmlns:a16="http://schemas.microsoft.com/office/drawing/2014/main" id="{F639F0F7-B6A2-134A-84D6-28C74C31FFAE}"/>
              </a:ext>
            </a:extLst>
          </p:cNvPr>
          <p:cNvSpPr>
            <a:spLocks noGrp="1"/>
          </p:cNvSpPr>
          <p:nvPr>
            <p:ph type="body" sz="quarter" idx="16" hasCustomPrompt="1"/>
          </p:nvPr>
        </p:nvSpPr>
        <p:spPr>
          <a:xfrm>
            <a:off x="603504" y="3459480"/>
            <a:ext cx="10895293" cy="274320"/>
          </a:xfrm>
          <a:prstGeom prst="rect">
            <a:avLst/>
          </a:prstGeom>
          <a:noFill/>
        </p:spPr>
        <p:txBody>
          <a:bodyPr anchor="ctr"/>
          <a:lstStyle>
            <a:lvl1pPr marL="0" indent="0">
              <a:lnSpc>
                <a:spcPct val="100000"/>
              </a:lnSpc>
              <a:buNone/>
              <a:defRPr sz="1600" b="0" i="0" baseline="0">
                <a:solidFill>
                  <a:schemeClr val="tx1"/>
                </a:solidFill>
                <a:latin typeface="Microsoft Sans Serif" panose="020B0604020202020204" pitchFamily="34" charset="0"/>
                <a:cs typeface="Arial"/>
              </a:defRPr>
            </a:lvl1pPr>
            <a:lvl2pPr marL="342900" indent="0">
              <a:buNone/>
              <a:defRPr b="1">
                <a:latin typeface="Arial"/>
                <a:cs typeface="Arial"/>
              </a:defRPr>
            </a:lvl2pPr>
            <a:lvl3pPr marL="685800" indent="0">
              <a:buNone/>
              <a:defRPr b="1">
                <a:latin typeface="Arial"/>
                <a:cs typeface="Arial"/>
              </a:defRPr>
            </a:lvl3pPr>
            <a:lvl4pPr marL="1028700" indent="0">
              <a:buNone/>
              <a:defRPr b="1">
                <a:latin typeface="Arial"/>
                <a:cs typeface="Arial"/>
              </a:defRPr>
            </a:lvl4pPr>
            <a:lvl5pPr marL="1371600" indent="0">
              <a:buNone/>
              <a:defRPr b="1">
                <a:latin typeface="Arial"/>
                <a:cs typeface="Arial"/>
              </a:defRPr>
            </a:lvl5pPr>
          </a:lstStyle>
          <a:p>
            <a:pPr lvl="0"/>
            <a:r>
              <a:rPr lang="en-US" dirty="0"/>
              <a:t>Month Day, Year</a:t>
            </a:r>
          </a:p>
        </p:txBody>
      </p:sp>
      <p:pic>
        <p:nvPicPr>
          <p:cNvPr id="9" name="Picture 8" descr="A picture containing clipart&#10;&#10;Description automatically generated">
            <a:extLst>
              <a:ext uri="{FF2B5EF4-FFF2-40B4-BE49-F238E27FC236}">
                <a16:creationId xmlns:a16="http://schemas.microsoft.com/office/drawing/2014/main" id="{F0AAB75F-C12E-EF48-991F-89CE62CA311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3400" y="5772224"/>
            <a:ext cx="5486400" cy="399976"/>
          </a:xfrm>
          <a:prstGeom prst="rect">
            <a:avLst/>
          </a:prstGeom>
        </p:spPr>
      </p:pic>
    </p:spTree>
    <p:extLst>
      <p:ext uri="{BB962C8B-B14F-4D97-AF65-F5344CB8AC3E}">
        <p14:creationId xmlns:p14="http://schemas.microsoft.com/office/powerpoint/2010/main" val="23266071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888">
          <p15:clr>
            <a:srgbClr val="FBAE40"/>
          </p15:clr>
        </p15:guide>
        <p15:guide id="2" pos="3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alternate">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2" name="Text Placeholder 9"/>
          <p:cNvSpPr>
            <a:spLocks noGrp="1"/>
          </p:cNvSpPr>
          <p:nvPr>
            <p:ph type="body" sz="quarter" idx="14" hasCustomPrompt="1"/>
          </p:nvPr>
        </p:nvSpPr>
        <p:spPr>
          <a:xfrm>
            <a:off x="594360" y="3002280"/>
            <a:ext cx="10895293" cy="274320"/>
          </a:xfrm>
          <a:prstGeom prst="rect">
            <a:avLst/>
          </a:prstGeom>
        </p:spPr>
        <p:txBody>
          <a:bodyPr anchor="ctr"/>
          <a:lstStyle>
            <a:lvl1pPr marL="0" indent="0">
              <a:lnSpc>
                <a:spcPct val="100000"/>
              </a:lnSpc>
              <a:buNone/>
              <a:defRPr sz="2800" b="0" baseline="0">
                <a:solidFill>
                  <a:schemeClr val="bg2"/>
                </a:solidFill>
                <a:latin typeface="Microsoft Sans Serif" panose="020B0604020202020204" pitchFamily="34" charset="0"/>
                <a:cs typeface="Microsoft Sans Serif" panose="020B0604020202020204" pitchFamily="34" charset="0"/>
              </a:defRPr>
            </a:lvl1pPr>
            <a:lvl2pPr marL="342900" indent="0">
              <a:buNone/>
              <a:defRPr b="1">
                <a:latin typeface="Arial"/>
                <a:cs typeface="Arial"/>
              </a:defRPr>
            </a:lvl2pPr>
            <a:lvl3pPr marL="685800" indent="0">
              <a:buNone/>
              <a:defRPr b="1">
                <a:latin typeface="Arial"/>
                <a:cs typeface="Arial"/>
              </a:defRPr>
            </a:lvl3pPr>
            <a:lvl4pPr marL="1028700" indent="0">
              <a:buNone/>
              <a:defRPr b="1">
                <a:latin typeface="Arial"/>
                <a:cs typeface="Arial"/>
              </a:defRPr>
            </a:lvl4pPr>
            <a:lvl5pPr marL="1371600" indent="0">
              <a:buNone/>
              <a:defRPr b="1">
                <a:latin typeface="Arial"/>
                <a:cs typeface="Arial"/>
              </a:defRPr>
            </a:lvl5pPr>
          </a:lstStyle>
          <a:p>
            <a:pPr lvl="0"/>
            <a:r>
              <a:rPr lang="en-US" dirty="0"/>
              <a:t>Presenter, Department</a:t>
            </a:r>
          </a:p>
        </p:txBody>
      </p:sp>
      <p:sp>
        <p:nvSpPr>
          <p:cNvPr id="2" name="Title 1"/>
          <p:cNvSpPr>
            <a:spLocks noGrp="1"/>
          </p:cNvSpPr>
          <p:nvPr>
            <p:ph type="title" hasCustomPrompt="1"/>
          </p:nvPr>
        </p:nvSpPr>
        <p:spPr>
          <a:xfrm>
            <a:off x="609600" y="2311569"/>
            <a:ext cx="10896196" cy="507831"/>
          </a:xfrm>
        </p:spPr>
        <p:txBody>
          <a:bodyPr/>
          <a:lstStyle>
            <a:lvl1pPr>
              <a:lnSpc>
                <a:spcPct val="100000"/>
              </a:lnSpc>
              <a:defRPr sz="4800" baseline="0">
                <a:solidFill>
                  <a:schemeClr val="bg2"/>
                </a:solidFill>
                <a:latin typeface="YaleNew" panose="02000602050000020003" pitchFamily="2" charset="77"/>
                <a:cs typeface="Microsoft Sans Serif" panose="020B0604020202020204" pitchFamily="34" charset="0"/>
              </a:defRPr>
            </a:lvl1pPr>
          </a:lstStyle>
          <a:p>
            <a:r>
              <a:rPr lang="en-US" dirty="0"/>
              <a:t>Title</a:t>
            </a:r>
          </a:p>
        </p:txBody>
      </p:sp>
      <p:sp>
        <p:nvSpPr>
          <p:cNvPr id="8" name="Text Placeholder 9">
            <a:extLst>
              <a:ext uri="{FF2B5EF4-FFF2-40B4-BE49-F238E27FC236}">
                <a16:creationId xmlns:a16="http://schemas.microsoft.com/office/drawing/2014/main" id="{F639F0F7-B6A2-134A-84D6-28C74C31FFAE}"/>
              </a:ext>
            </a:extLst>
          </p:cNvPr>
          <p:cNvSpPr>
            <a:spLocks noGrp="1"/>
          </p:cNvSpPr>
          <p:nvPr>
            <p:ph type="body" sz="quarter" idx="16" hasCustomPrompt="1"/>
          </p:nvPr>
        </p:nvSpPr>
        <p:spPr>
          <a:xfrm>
            <a:off x="603504" y="3459480"/>
            <a:ext cx="10895293" cy="274320"/>
          </a:xfrm>
          <a:prstGeom prst="rect">
            <a:avLst/>
          </a:prstGeom>
        </p:spPr>
        <p:txBody>
          <a:bodyPr anchor="ctr"/>
          <a:lstStyle>
            <a:lvl1pPr marL="0" indent="0">
              <a:lnSpc>
                <a:spcPct val="100000"/>
              </a:lnSpc>
              <a:buNone/>
              <a:defRPr sz="1600" b="0" i="0" baseline="0">
                <a:solidFill>
                  <a:schemeClr val="bg2"/>
                </a:solidFill>
                <a:latin typeface="Microsoft Sans Serif" panose="020B0604020202020204" pitchFamily="34" charset="0"/>
                <a:cs typeface="Arial"/>
              </a:defRPr>
            </a:lvl1pPr>
            <a:lvl2pPr marL="342900" indent="0">
              <a:buNone/>
              <a:defRPr b="1">
                <a:latin typeface="Arial"/>
                <a:cs typeface="Arial"/>
              </a:defRPr>
            </a:lvl2pPr>
            <a:lvl3pPr marL="685800" indent="0">
              <a:buNone/>
              <a:defRPr b="1">
                <a:latin typeface="Arial"/>
                <a:cs typeface="Arial"/>
              </a:defRPr>
            </a:lvl3pPr>
            <a:lvl4pPr marL="1028700" indent="0">
              <a:buNone/>
              <a:defRPr b="1">
                <a:latin typeface="Arial"/>
                <a:cs typeface="Arial"/>
              </a:defRPr>
            </a:lvl4pPr>
            <a:lvl5pPr marL="1371600" indent="0">
              <a:buNone/>
              <a:defRPr b="1">
                <a:latin typeface="Arial"/>
                <a:cs typeface="Arial"/>
              </a:defRPr>
            </a:lvl5pPr>
          </a:lstStyle>
          <a:p>
            <a:pPr lvl="0"/>
            <a:r>
              <a:rPr lang="en-US" dirty="0"/>
              <a:t>Month Day, Year</a:t>
            </a:r>
          </a:p>
        </p:txBody>
      </p:sp>
      <p:pic>
        <p:nvPicPr>
          <p:cNvPr id="6" name="Picture 5">
            <a:extLst>
              <a:ext uri="{FF2B5EF4-FFF2-40B4-BE49-F238E27FC236}">
                <a16:creationId xmlns:a16="http://schemas.microsoft.com/office/drawing/2014/main" id="{09AB1481-E1B5-7642-B608-A776DE1A417C}"/>
              </a:ext>
            </a:extLst>
          </p:cNvPr>
          <p:cNvPicPr>
            <a:picLocks noChangeAspect="1"/>
          </p:cNvPicPr>
          <p:nvPr userDrawn="1"/>
        </p:nvPicPr>
        <p:blipFill>
          <a:blip r:embed="rId2"/>
          <a:stretch>
            <a:fillRect/>
          </a:stretch>
        </p:blipFill>
        <p:spPr>
          <a:xfrm>
            <a:off x="598588" y="5740270"/>
            <a:ext cx="5539154" cy="411480"/>
          </a:xfrm>
          <a:prstGeom prst="rect">
            <a:avLst/>
          </a:prstGeom>
        </p:spPr>
      </p:pic>
    </p:spTree>
    <p:extLst>
      <p:ext uri="{BB962C8B-B14F-4D97-AF65-F5344CB8AC3E}">
        <p14:creationId xmlns:p14="http://schemas.microsoft.com/office/powerpoint/2010/main" val="6224929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888">
          <p15:clr>
            <a:srgbClr val="FBAE40"/>
          </p15:clr>
        </p15:guide>
        <p15:guide id="2" pos="38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theme" Target="../theme/theme4.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01779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94" r:id="rId5"/>
    <p:sldLayoutId id="214748368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BDA4E6-890F-ECA5-489F-FF1C041634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5C47B7-6D14-BED1-1ED3-621C662538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83E060-C8E2-D859-3894-F2E5345D05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A3CFAD-BEB0-4154-AFF0-FC623F31C7B7}" type="datetimeFigureOut">
              <a:rPr lang="en-US" smtClean="0"/>
              <a:t>12/8/2025</a:t>
            </a:fld>
            <a:endParaRPr lang="en-US"/>
          </a:p>
        </p:txBody>
      </p:sp>
      <p:sp>
        <p:nvSpPr>
          <p:cNvPr id="5" name="Footer Placeholder 4">
            <a:extLst>
              <a:ext uri="{FF2B5EF4-FFF2-40B4-BE49-F238E27FC236}">
                <a16:creationId xmlns:a16="http://schemas.microsoft.com/office/drawing/2014/main" id="{7777E0F4-2457-DD38-005C-98F8618A4D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0BE45EE-F2D3-94CE-392D-359FD02C78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ED6F57A-E394-45FE-80BF-04DFDAE5CD7C}" type="slidenum">
              <a:rPr lang="en-US" smtClean="0"/>
              <a:t>‹#›</a:t>
            </a:fld>
            <a:endParaRPr lang="en-US"/>
          </a:p>
        </p:txBody>
      </p:sp>
    </p:spTree>
    <p:extLst>
      <p:ext uri="{BB962C8B-B14F-4D97-AF65-F5344CB8AC3E}">
        <p14:creationId xmlns:p14="http://schemas.microsoft.com/office/powerpoint/2010/main" val="210864402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630220"/>
      </p:ext>
    </p:extLst>
  </p:cSld>
  <p:clrMap bg1="lt1" tx1="dk1" bg2="lt2" tx2="dk2" accent1="accent1" accent2="accent2" accent3="accent3" accent4="accent4" accent5="accent5" accent6="accent6" hlink="hlink" folHlink="folHlink"/>
  <p:sldLayoutIdLst>
    <p:sldLayoutId id="21474837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D2636B2-A160-994F-823A-B4842843481B}"/>
              </a:ext>
            </a:extLst>
          </p:cNvPr>
          <p:cNvSpPr>
            <a:spLocks noGrp="1"/>
          </p:cNvSpPr>
          <p:nvPr>
            <p:ph type="title"/>
          </p:nvPr>
        </p:nvSpPr>
        <p:spPr bwMode="auto">
          <a:xfrm>
            <a:off x="620184" y="466725"/>
            <a:ext cx="10896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a:t>Title</a:t>
            </a:r>
          </a:p>
        </p:txBody>
      </p:sp>
      <p:sp>
        <p:nvSpPr>
          <p:cNvPr id="1027" name="Text Placeholder 2">
            <a:extLst>
              <a:ext uri="{FF2B5EF4-FFF2-40B4-BE49-F238E27FC236}">
                <a16:creationId xmlns:a16="http://schemas.microsoft.com/office/drawing/2014/main" id="{CEDDAC83-1CA6-5842-93DA-FC551F2B83A7}"/>
              </a:ext>
            </a:extLst>
          </p:cNvPr>
          <p:cNvSpPr>
            <a:spLocks noGrp="1"/>
          </p:cNvSpPr>
          <p:nvPr>
            <p:ph type="body" idx="1"/>
          </p:nvPr>
        </p:nvSpPr>
        <p:spPr bwMode="auto">
          <a:xfrm>
            <a:off x="620184" y="1323975"/>
            <a:ext cx="10896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Slide Number Placeholder 5">
            <a:extLst>
              <a:ext uri="{FF2B5EF4-FFF2-40B4-BE49-F238E27FC236}">
                <a16:creationId xmlns:a16="http://schemas.microsoft.com/office/drawing/2014/main" id="{34BFCD74-2D11-411D-BA34-B9AF6CDF1527}"/>
              </a:ext>
            </a:extLst>
          </p:cNvPr>
          <p:cNvSpPr>
            <a:spLocks noGrp="1"/>
          </p:cNvSpPr>
          <p:nvPr>
            <p:ph type="sldNum" sz="quarter" idx="4"/>
          </p:nvPr>
        </p:nvSpPr>
        <p:spPr>
          <a:xfrm>
            <a:off x="8773584" y="6407151"/>
            <a:ext cx="2743200" cy="214313"/>
          </a:xfrm>
          <a:prstGeom prst="rect">
            <a:avLst/>
          </a:prstGeom>
        </p:spPr>
        <p:txBody>
          <a:bodyPr vert="horz" lIns="0" tIns="0" rIns="0" bIns="0" rtlCol="0" anchor="t"/>
          <a:lstStyle>
            <a:lvl1pPr algn="r" defTabSz="342900" eaLnBrk="1" fontAlgn="auto" hangingPunct="1">
              <a:spcBef>
                <a:spcPts val="0"/>
              </a:spcBef>
              <a:spcAft>
                <a:spcPts val="0"/>
              </a:spcAft>
              <a:defRPr sz="900" b="0" i="0" baseline="0">
                <a:solidFill>
                  <a:prstClr val="black">
                    <a:tint val="75000"/>
                  </a:prstClr>
                </a:solidFill>
                <a:latin typeface="Microsoft Sans Serif" panose="020B0604020202020204" pitchFamily="34" charset="0"/>
              </a:defRPr>
            </a:lvl1pPr>
          </a:lstStyle>
          <a:p>
            <a:pPr>
              <a:defRPr/>
            </a:pPr>
            <a:fld id="{6E185F3A-9EB0-004F-8466-36A321E6E181}" type="slidenum">
              <a:rPr lang="en-US" smtClean="0"/>
              <a:pPr>
                <a:defRPr/>
              </a:pPr>
              <a:t>‹#›</a:t>
            </a:fld>
            <a:endParaRPr lang="en-US" dirty="0"/>
          </a:p>
        </p:txBody>
      </p:sp>
    </p:spTree>
    <p:extLst>
      <p:ext uri="{BB962C8B-B14F-4D97-AF65-F5344CB8AC3E}">
        <p14:creationId xmlns:p14="http://schemas.microsoft.com/office/powerpoint/2010/main" val="314199701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Lst>
  <p:hf hdr="0" ftr="0" dt="0"/>
  <p:txStyles>
    <p:titleStyle>
      <a:lvl1pPr algn="l" defTabSz="685800" rtl="0" eaLnBrk="1" fontAlgn="base" hangingPunct="1">
        <a:spcBef>
          <a:spcPts val="750"/>
        </a:spcBef>
        <a:spcAft>
          <a:spcPct val="0"/>
        </a:spcAft>
        <a:defRPr sz="3600" b="0" kern="1200">
          <a:solidFill>
            <a:schemeClr val="tx2"/>
          </a:solidFill>
          <a:latin typeface="YaleNew" panose="02000602050000020003" pitchFamily="2" charset="77"/>
          <a:ea typeface="+mj-ea"/>
          <a:cs typeface="Microsoft Sans Serif" panose="020B0604020202020204" pitchFamily="34" charset="0"/>
        </a:defRPr>
      </a:lvl1pPr>
      <a:lvl2pPr algn="l" defTabSz="685800" rtl="0" eaLnBrk="1" fontAlgn="base" hangingPunct="1">
        <a:spcBef>
          <a:spcPts val="750"/>
        </a:spcBef>
        <a:spcAft>
          <a:spcPct val="0"/>
        </a:spcAft>
        <a:defRPr sz="2200" b="1">
          <a:solidFill>
            <a:schemeClr val="tx1"/>
          </a:solidFill>
          <a:latin typeface="Arial" charset="0"/>
        </a:defRPr>
      </a:lvl2pPr>
      <a:lvl3pPr algn="l" defTabSz="685800" rtl="0" eaLnBrk="1" fontAlgn="base" hangingPunct="1">
        <a:spcBef>
          <a:spcPts val="750"/>
        </a:spcBef>
        <a:spcAft>
          <a:spcPct val="0"/>
        </a:spcAft>
        <a:defRPr sz="2200" b="1">
          <a:solidFill>
            <a:schemeClr val="tx1"/>
          </a:solidFill>
          <a:latin typeface="Arial" charset="0"/>
        </a:defRPr>
      </a:lvl3pPr>
      <a:lvl4pPr algn="l" defTabSz="685800" rtl="0" eaLnBrk="1" fontAlgn="base" hangingPunct="1">
        <a:spcBef>
          <a:spcPts val="750"/>
        </a:spcBef>
        <a:spcAft>
          <a:spcPct val="0"/>
        </a:spcAft>
        <a:defRPr sz="2200" b="1">
          <a:solidFill>
            <a:schemeClr val="tx1"/>
          </a:solidFill>
          <a:latin typeface="Arial" charset="0"/>
        </a:defRPr>
      </a:lvl4pPr>
      <a:lvl5pPr algn="l" defTabSz="685800" rtl="0" eaLnBrk="1" fontAlgn="base" hangingPunct="1">
        <a:spcBef>
          <a:spcPts val="750"/>
        </a:spcBef>
        <a:spcAft>
          <a:spcPct val="0"/>
        </a:spcAft>
        <a:defRPr sz="2200" b="1">
          <a:solidFill>
            <a:schemeClr val="tx1"/>
          </a:solidFill>
          <a:latin typeface="Arial" charset="0"/>
        </a:defRPr>
      </a:lvl5pPr>
      <a:lvl6pPr marL="457200" algn="l" defTabSz="685800" rtl="0" eaLnBrk="1" fontAlgn="base" hangingPunct="1">
        <a:spcBef>
          <a:spcPts val="750"/>
        </a:spcBef>
        <a:spcAft>
          <a:spcPct val="0"/>
        </a:spcAft>
        <a:defRPr sz="2200" b="1">
          <a:solidFill>
            <a:schemeClr val="tx1"/>
          </a:solidFill>
          <a:latin typeface="Arial" charset="0"/>
        </a:defRPr>
      </a:lvl6pPr>
      <a:lvl7pPr marL="914400" algn="l" defTabSz="685800" rtl="0" eaLnBrk="1" fontAlgn="base" hangingPunct="1">
        <a:spcBef>
          <a:spcPts val="750"/>
        </a:spcBef>
        <a:spcAft>
          <a:spcPct val="0"/>
        </a:spcAft>
        <a:defRPr sz="2200" b="1">
          <a:solidFill>
            <a:schemeClr val="tx1"/>
          </a:solidFill>
          <a:latin typeface="Arial" charset="0"/>
        </a:defRPr>
      </a:lvl7pPr>
      <a:lvl8pPr marL="1371600" algn="l" defTabSz="685800" rtl="0" eaLnBrk="1" fontAlgn="base" hangingPunct="1">
        <a:spcBef>
          <a:spcPts val="750"/>
        </a:spcBef>
        <a:spcAft>
          <a:spcPct val="0"/>
        </a:spcAft>
        <a:defRPr sz="2200" b="1">
          <a:solidFill>
            <a:schemeClr val="tx1"/>
          </a:solidFill>
          <a:latin typeface="Arial" charset="0"/>
        </a:defRPr>
      </a:lvl8pPr>
      <a:lvl9pPr marL="1828800" algn="l" defTabSz="685800" rtl="0" eaLnBrk="1" fontAlgn="base" hangingPunct="1">
        <a:spcBef>
          <a:spcPts val="750"/>
        </a:spcBef>
        <a:spcAft>
          <a:spcPct val="0"/>
        </a:spcAft>
        <a:defRPr sz="2200" b="1">
          <a:solidFill>
            <a:schemeClr val="tx1"/>
          </a:solidFill>
          <a:latin typeface="Arial" charset="0"/>
        </a:defRPr>
      </a:lvl9pPr>
    </p:titleStyle>
    <p:bodyStyle>
      <a:lvl1pPr algn="l" defTabSz="685800" rtl="0" eaLnBrk="1" fontAlgn="base" hangingPunct="1">
        <a:lnSpc>
          <a:spcPct val="120000"/>
        </a:lnSpc>
        <a:spcBef>
          <a:spcPts val="750"/>
        </a:spcBef>
        <a:spcAft>
          <a:spcPct val="0"/>
        </a:spcAft>
        <a:buFont typeface="Arial" panose="020B0604020202020204" pitchFamily="34" charset="0"/>
        <a:defRPr sz="2000" i="0" kern="1200">
          <a:solidFill>
            <a:schemeClr val="tx2"/>
          </a:solidFill>
          <a:latin typeface="Microsoft Sans Serif" panose="020B0604020202020204" pitchFamily="34" charset="0"/>
          <a:ea typeface="+mn-ea"/>
          <a:cs typeface="Microsoft Sans Serif" panose="020B0604020202020204" pitchFamily="34" charset="0"/>
        </a:defRPr>
      </a:lvl1pPr>
      <a:lvl2pPr marL="557213" indent="-214313" algn="l" defTabSz="685800" rtl="0" eaLnBrk="1" fontAlgn="base" hangingPunct="1">
        <a:lnSpc>
          <a:spcPct val="120000"/>
        </a:lnSpc>
        <a:spcBef>
          <a:spcPts val="375"/>
        </a:spcBef>
        <a:spcAft>
          <a:spcPct val="0"/>
        </a:spcAft>
        <a:buSzPct val="100000"/>
        <a:buFont typeface="Arial" panose="020B0604020202020204" pitchFamily="34" charset="0"/>
        <a:buChar char="•"/>
        <a:defRPr sz="1800" i="0" kern="1200">
          <a:solidFill>
            <a:schemeClr val="tx2"/>
          </a:solidFill>
          <a:latin typeface="Microsoft Sans Serif" panose="020B0604020202020204" pitchFamily="34" charset="0"/>
          <a:ea typeface="+mn-ea"/>
          <a:cs typeface="Microsoft Sans Serif" panose="020B0604020202020204" pitchFamily="34" charset="0"/>
        </a:defRPr>
      </a:lvl2pPr>
      <a:lvl3pPr marL="900113" indent="-214313" algn="l" defTabSz="685800" rtl="0" eaLnBrk="1" fontAlgn="base" hangingPunct="1">
        <a:lnSpc>
          <a:spcPct val="120000"/>
        </a:lnSpc>
        <a:spcBef>
          <a:spcPts val="375"/>
        </a:spcBef>
        <a:spcAft>
          <a:spcPct val="0"/>
        </a:spcAft>
        <a:buSzPct val="100000"/>
        <a:buFont typeface="Arial" panose="020B0604020202020204" pitchFamily="34" charset="0"/>
        <a:buChar char="•"/>
        <a:defRPr sz="1600" i="0" kern="1200">
          <a:solidFill>
            <a:schemeClr val="tx2"/>
          </a:solidFill>
          <a:latin typeface="Microsoft Sans Serif" panose="020B0604020202020204" pitchFamily="34" charset="0"/>
          <a:ea typeface="+mn-ea"/>
          <a:cs typeface="Microsoft Sans Serif" panose="020B0604020202020204" pitchFamily="34" charset="0"/>
        </a:defRPr>
      </a:lvl3pPr>
      <a:lvl4pPr marL="1243013" indent="-214313" algn="l" defTabSz="685800" rtl="0" eaLnBrk="1" fontAlgn="base" hangingPunct="1">
        <a:lnSpc>
          <a:spcPct val="120000"/>
        </a:lnSpc>
        <a:spcBef>
          <a:spcPts val="375"/>
        </a:spcBef>
        <a:spcAft>
          <a:spcPct val="0"/>
        </a:spcAft>
        <a:buSzPct val="100000"/>
        <a:buFont typeface="Arial" panose="020B0604020202020204" pitchFamily="34" charset="0"/>
        <a:buChar char="•"/>
        <a:defRPr sz="1400" i="0" kern="1200">
          <a:solidFill>
            <a:schemeClr val="tx2"/>
          </a:solidFill>
          <a:latin typeface="Microsoft Sans Serif" panose="020B0604020202020204" pitchFamily="34" charset="0"/>
          <a:ea typeface="+mn-ea"/>
          <a:cs typeface="Microsoft Sans Serif" panose="020B0604020202020204" pitchFamily="34" charset="0"/>
        </a:defRPr>
      </a:lvl4pPr>
      <a:lvl5pPr marL="1585913" indent="-214313" algn="l" defTabSz="685800" rtl="0" eaLnBrk="1" fontAlgn="base" hangingPunct="1">
        <a:lnSpc>
          <a:spcPct val="120000"/>
        </a:lnSpc>
        <a:spcBef>
          <a:spcPts val="375"/>
        </a:spcBef>
        <a:spcAft>
          <a:spcPct val="0"/>
        </a:spcAft>
        <a:buSzPct val="100000"/>
        <a:buFont typeface="Arial" panose="020B0604020202020204" pitchFamily="34" charset="0"/>
        <a:buChar char="•"/>
        <a:defRPr sz="1200" i="0" kern="1200">
          <a:solidFill>
            <a:schemeClr val="tx2"/>
          </a:solidFill>
          <a:latin typeface="Microsoft Sans Serif" panose="020B0604020202020204" pitchFamily="34" charset="0"/>
          <a:ea typeface="+mn-ea"/>
          <a:cs typeface="Microsoft Sans Serif"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2DB18B-B6F6-57E2-E53F-212AA93783D6}"/>
              </a:ext>
            </a:extLst>
          </p:cNvPr>
          <p:cNvSpPr>
            <a:spLocks noGrp="1"/>
          </p:cNvSpPr>
          <p:nvPr>
            <p:ph type="body" sz="quarter" idx="10"/>
          </p:nvPr>
        </p:nvSpPr>
        <p:spPr>
          <a:xfrm>
            <a:off x="6269037" y="2996870"/>
            <a:ext cx="5281277" cy="1045737"/>
          </a:xfrm>
        </p:spPr>
        <p:txBody>
          <a:bodyPr/>
          <a:lstStyle/>
          <a:p>
            <a:r>
              <a:rPr lang="en-US" dirty="0"/>
              <a:t>CST Report- Overview</a:t>
            </a:r>
          </a:p>
          <a:p>
            <a:r>
              <a:rPr lang="en-US" dirty="0"/>
              <a:t>December 10, 2025 </a:t>
            </a:r>
          </a:p>
        </p:txBody>
      </p:sp>
      <p:sp>
        <p:nvSpPr>
          <p:cNvPr id="4" name="Text Placeholder 3">
            <a:extLst>
              <a:ext uri="{FF2B5EF4-FFF2-40B4-BE49-F238E27FC236}">
                <a16:creationId xmlns:a16="http://schemas.microsoft.com/office/drawing/2014/main" id="{E40507EF-E5B2-24B8-4DAC-BD2FE3BFAFC0}"/>
              </a:ext>
            </a:extLst>
          </p:cNvPr>
          <p:cNvSpPr>
            <a:spLocks noGrp="1"/>
          </p:cNvSpPr>
          <p:nvPr>
            <p:ph type="body" sz="quarter" idx="11"/>
          </p:nvPr>
        </p:nvSpPr>
        <p:spPr/>
        <p:txBody>
          <a:bodyPr/>
          <a:lstStyle/>
          <a:p>
            <a:r>
              <a:rPr lang="en-US" dirty="0"/>
              <a:t>Mental Health and Addiction Services</a:t>
            </a:r>
          </a:p>
        </p:txBody>
      </p:sp>
    </p:spTree>
    <p:extLst>
      <p:ext uri="{BB962C8B-B14F-4D97-AF65-F5344CB8AC3E}">
        <p14:creationId xmlns:p14="http://schemas.microsoft.com/office/powerpoint/2010/main" val="1288054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25603-8B3B-B065-D22B-1CB2E098F8B1}"/>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6D9F0A2D-F059-8E55-7820-020BEB12AD9B}"/>
              </a:ext>
            </a:extLst>
          </p:cNvPr>
          <p:cNvSpPr>
            <a:spLocks noGrp="1"/>
          </p:cNvSpPr>
          <p:nvPr>
            <p:ph type="body" sz="quarter" idx="10"/>
          </p:nvPr>
        </p:nvSpPr>
        <p:spPr>
          <a:xfrm>
            <a:off x="483078" y="254007"/>
            <a:ext cx="10498347" cy="625887"/>
          </a:xfrm>
        </p:spPr>
        <p:txBody>
          <a:bodyPr/>
          <a:lstStyle/>
          <a:p>
            <a:r>
              <a:rPr lang="en-US" sz="3200" dirty="0"/>
              <a:t>Evaluation Format </a:t>
            </a:r>
          </a:p>
        </p:txBody>
      </p:sp>
      <p:sp>
        <p:nvSpPr>
          <p:cNvPr id="25" name="Text Placeholder 24">
            <a:extLst>
              <a:ext uri="{FF2B5EF4-FFF2-40B4-BE49-F238E27FC236}">
                <a16:creationId xmlns:a16="http://schemas.microsoft.com/office/drawing/2014/main" id="{696FFF8E-7656-3BD3-4695-583970CB09C9}"/>
              </a:ext>
            </a:extLst>
          </p:cNvPr>
          <p:cNvSpPr>
            <a:spLocks noGrp="1"/>
          </p:cNvSpPr>
          <p:nvPr>
            <p:ph type="body" sz="quarter" idx="11"/>
          </p:nvPr>
        </p:nvSpPr>
        <p:spPr>
          <a:xfrm>
            <a:off x="642938" y="1268083"/>
            <a:ext cx="10976843" cy="5035458"/>
          </a:xfrm>
        </p:spPr>
        <p:txBody>
          <a:bodyPr/>
          <a:lstStyle/>
          <a:p>
            <a:pPr marL="285750" indent="-285750">
              <a:lnSpc>
                <a:spcPct val="150000"/>
              </a:lnSpc>
              <a:buFont typeface="Arial" panose="020B0604020202020204" pitchFamily="34" charset="0"/>
              <a:buChar char="•"/>
              <a:defRPr/>
            </a:pPr>
            <a:r>
              <a:rPr lang="en-US" altLang="en-US" b="1" dirty="0">
                <a:latin typeface="Times New Roman" panose="02020603050405020304" pitchFamily="18" charset="0"/>
              </a:rPr>
              <a:t>Description of purpose of evaluation</a:t>
            </a:r>
          </a:p>
          <a:p>
            <a:pPr marL="285750" indent="-285750">
              <a:lnSpc>
                <a:spcPct val="150000"/>
              </a:lnSpc>
              <a:buFont typeface="Arial" panose="020B0604020202020204" pitchFamily="34" charset="0"/>
              <a:buChar char="•"/>
              <a:defRPr/>
            </a:pPr>
            <a:r>
              <a:rPr lang="en-US" altLang="en-US" b="1" dirty="0">
                <a:latin typeface="Times New Roman" panose="02020603050405020304" pitchFamily="18" charset="0"/>
              </a:rPr>
              <a:t>Confidentiality Advisement </a:t>
            </a:r>
          </a:p>
          <a:p>
            <a:pPr marL="285750" indent="-285750">
              <a:lnSpc>
                <a:spcPct val="150000"/>
              </a:lnSpc>
              <a:buFont typeface="Arial" panose="020B0604020202020204" pitchFamily="34" charset="0"/>
              <a:buChar char="•"/>
              <a:defRPr/>
            </a:pPr>
            <a:r>
              <a:rPr lang="en-US" altLang="en-US" b="1" dirty="0">
                <a:latin typeface="Times New Roman" panose="02020603050405020304" pitchFamily="18" charset="0"/>
              </a:rPr>
              <a:t>Question and answer format</a:t>
            </a:r>
          </a:p>
          <a:p>
            <a:pPr marL="285750" indent="-285750">
              <a:lnSpc>
                <a:spcPct val="150000"/>
              </a:lnSpc>
              <a:buFont typeface="Arial" panose="020B0604020202020204" pitchFamily="34" charset="0"/>
              <a:buChar char="•"/>
              <a:defRPr/>
            </a:pPr>
            <a:r>
              <a:rPr lang="en-US" altLang="en-US" b="1" dirty="0">
                <a:latin typeface="Times New Roman" panose="02020603050405020304" pitchFamily="18" charset="0"/>
              </a:rPr>
              <a:t>Review of specific legal situation, the general legal system and ability to assist defense counsel</a:t>
            </a:r>
          </a:p>
          <a:p>
            <a:pPr marL="285750" indent="-285750">
              <a:lnSpc>
                <a:spcPct val="150000"/>
              </a:lnSpc>
              <a:buFont typeface="Arial" panose="020B0604020202020204" pitchFamily="34" charset="0"/>
              <a:buChar char="•"/>
              <a:defRPr/>
            </a:pPr>
            <a:r>
              <a:rPr lang="en-US" altLang="en-US" b="1" dirty="0">
                <a:latin typeface="Times New Roman" panose="02020603050405020304" pitchFamily="18" charset="0"/>
              </a:rPr>
              <a:t>Background information (family, education, employment)</a:t>
            </a:r>
          </a:p>
          <a:p>
            <a:pPr marL="285750" indent="-285750">
              <a:lnSpc>
                <a:spcPct val="150000"/>
              </a:lnSpc>
              <a:buFont typeface="Arial" panose="020B0604020202020204" pitchFamily="34" charset="0"/>
              <a:buChar char="•"/>
              <a:defRPr/>
            </a:pPr>
            <a:r>
              <a:rPr lang="en-US" altLang="en-US" b="1" dirty="0">
                <a:latin typeface="Times New Roman" panose="02020603050405020304" pitchFamily="18" charset="0"/>
              </a:rPr>
              <a:t>Medical, Psychiatric, Substance Use Information (past and present)</a:t>
            </a:r>
          </a:p>
          <a:p>
            <a:pPr marL="285750" indent="-285750">
              <a:lnSpc>
                <a:spcPct val="150000"/>
              </a:lnSpc>
              <a:buFont typeface="Arial" panose="020B0604020202020204" pitchFamily="34" charset="0"/>
              <a:buChar char="•"/>
              <a:defRPr/>
            </a:pPr>
            <a:r>
              <a:rPr lang="en-US" altLang="en-US" b="1" dirty="0">
                <a:latin typeface="Times New Roman" panose="02020603050405020304" pitchFamily="18" charset="0"/>
              </a:rPr>
              <a:t>Mental Status Examination (memory, attention, concentration, abstraction)</a:t>
            </a:r>
          </a:p>
          <a:p>
            <a:pPr marL="285750" indent="-285750">
              <a:lnSpc>
                <a:spcPct val="150000"/>
              </a:lnSpc>
              <a:buFont typeface="Arial" panose="020B0604020202020204" pitchFamily="34" charset="0"/>
              <a:buChar char="•"/>
              <a:defRPr/>
            </a:pPr>
            <a:r>
              <a:rPr lang="en-US" altLang="en-US" b="1" dirty="0">
                <a:latin typeface="Times New Roman" panose="02020603050405020304" pitchFamily="18" charset="0"/>
              </a:rPr>
              <a:t>Release of information requests</a:t>
            </a:r>
          </a:p>
          <a:p>
            <a:endParaRPr lang="en-US" dirty="0"/>
          </a:p>
        </p:txBody>
      </p:sp>
      <p:sp>
        <p:nvSpPr>
          <p:cNvPr id="26" name="Text Placeholder 25">
            <a:extLst>
              <a:ext uri="{FF2B5EF4-FFF2-40B4-BE49-F238E27FC236}">
                <a16:creationId xmlns:a16="http://schemas.microsoft.com/office/drawing/2014/main" id="{E1B8A7F6-9145-BB5D-1708-6458845888AF}"/>
              </a:ext>
            </a:extLst>
          </p:cNvPr>
          <p:cNvSpPr>
            <a:spLocks noGrp="1"/>
          </p:cNvSpPr>
          <p:nvPr>
            <p:ph type="body" sz="quarter" idx="14"/>
          </p:nvPr>
        </p:nvSpPr>
        <p:spPr/>
        <p:txBody>
          <a:bodyPr/>
          <a:lstStyle/>
          <a:p>
            <a:r>
              <a:rPr lang="en-US" dirty="0"/>
              <a:t>Mental Health and Addiction Services</a:t>
            </a:r>
          </a:p>
        </p:txBody>
      </p:sp>
    </p:spTree>
    <p:extLst>
      <p:ext uri="{BB962C8B-B14F-4D97-AF65-F5344CB8AC3E}">
        <p14:creationId xmlns:p14="http://schemas.microsoft.com/office/powerpoint/2010/main" val="2343057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A2390-19B9-475B-05FD-3C451A4E7BB3}"/>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95402C6E-026C-9CF2-3F53-F2514E40EE8C}"/>
              </a:ext>
            </a:extLst>
          </p:cNvPr>
          <p:cNvSpPr>
            <a:spLocks noGrp="1"/>
          </p:cNvSpPr>
          <p:nvPr>
            <p:ph type="body" sz="quarter" idx="10"/>
          </p:nvPr>
        </p:nvSpPr>
        <p:spPr>
          <a:xfrm>
            <a:off x="524691" y="457778"/>
            <a:ext cx="10060823" cy="539743"/>
          </a:xfrm>
        </p:spPr>
        <p:txBody>
          <a:bodyPr/>
          <a:lstStyle/>
          <a:p>
            <a:pPr lvl="0" algn="ctr"/>
            <a:r>
              <a:rPr lang="en-US" altLang="en-US" dirty="0">
                <a:solidFill>
                  <a:schemeClr val="accent4"/>
                </a:solidFill>
                <a:latin typeface="Times New Roman" panose="02020603050405020304" pitchFamily="18" charset="0"/>
              </a:rPr>
              <a:t>ASSESSING RESTORABILITY</a:t>
            </a:r>
            <a:endParaRPr lang="en-US" dirty="0">
              <a:solidFill>
                <a:schemeClr val="accent4"/>
              </a:solidFill>
            </a:endParaRPr>
          </a:p>
        </p:txBody>
      </p:sp>
      <p:sp>
        <p:nvSpPr>
          <p:cNvPr id="34" name="Text Placeholder 33">
            <a:extLst>
              <a:ext uri="{FF2B5EF4-FFF2-40B4-BE49-F238E27FC236}">
                <a16:creationId xmlns:a16="http://schemas.microsoft.com/office/drawing/2014/main" id="{6AA0B1CB-494D-32C3-DE5C-4337DB2763C9}"/>
              </a:ext>
            </a:extLst>
          </p:cNvPr>
          <p:cNvSpPr>
            <a:spLocks noGrp="1"/>
          </p:cNvSpPr>
          <p:nvPr>
            <p:ph type="body" sz="quarter" idx="12"/>
          </p:nvPr>
        </p:nvSpPr>
        <p:spPr>
          <a:xfrm>
            <a:off x="525463" y="1311215"/>
            <a:ext cx="11061700" cy="4718110"/>
          </a:xfrm>
        </p:spPr>
        <p:txBody>
          <a:bodyPr/>
          <a:lstStyle/>
          <a:p>
            <a:pPr algn="ctr">
              <a:buNone/>
              <a:defRPr/>
            </a:pPr>
            <a:r>
              <a:rPr lang="en-US" altLang="en-US" sz="1800" dirty="0">
                <a:solidFill>
                  <a:schemeClr val="accent4"/>
                </a:solidFill>
                <a:latin typeface="Times New Roman" panose="02020603050405020304" pitchFamily="18" charset="0"/>
              </a:rPr>
              <a:t>Is there a substantial probability that, if provided with a course of treatment, the defendant is likely to be restored to competency within the maximum statutory timeframe?</a:t>
            </a:r>
          </a:p>
          <a:p>
            <a:pPr>
              <a:defRPr/>
            </a:pPr>
            <a:r>
              <a:rPr lang="en-US" altLang="en-US" sz="1800" dirty="0">
                <a:latin typeface="Times New Roman" panose="02020603050405020304" pitchFamily="18" charset="0"/>
              </a:rPr>
              <a:t>Substantial Probability</a:t>
            </a:r>
          </a:p>
          <a:p>
            <a:pPr lvl="1">
              <a:buFont typeface="Wingdings" panose="05000000000000000000" pitchFamily="2" charset="2"/>
              <a:buChar char="§"/>
              <a:defRPr/>
            </a:pPr>
            <a:r>
              <a:rPr lang="en-US" altLang="en-US" sz="1400" dirty="0">
                <a:latin typeface="Times New Roman" panose="02020603050405020304" pitchFamily="18" charset="0"/>
              </a:rPr>
              <a:t>not formally defined but in practice is understood to mean ‘more likely than not’.</a:t>
            </a:r>
          </a:p>
          <a:p>
            <a:pPr>
              <a:defRPr/>
            </a:pPr>
            <a:r>
              <a:rPr lang="en-US" altLang="en-US" sz="1800" dirty="0">
                <a:latin typeface="Times New Roman" panose="02020603050405020304" pitchFamily="18" charset="0"/>
              </a:rPr>
              <a:t>Length of time for restoration</a:t>
            </a:r>
          </a:p>
          <a:p>
            <a:pPr lvl="1">
              <a:buFont typeface="Wingdings" panose="05000000000000000000" pitchFamily="2" charset="2"/>
              <a:buChar char="§"/>
              <a:defRPr/>
            </a:pPr>
            <a:r>
              <a:rPr lang="en-US" altLang="en-US" sz="1400" dirty="0">
                <a:latin typeface="Times New Roman" panose="02020603050405020304" pitchFamily="18" charset="0"/>
              </a:rPr>
              <a:t>Maximum of 18 months or the maximum sentence (whichever is least).  </a:t>
            </a:r>
          </a:p>
          <a:p>
            <a:pPr lvl="2">
              <a:buFont typeface="Wingdings" panose="05000000000000000000" pitchFamily="2" charset="2"/>
              <a:buChar char="§"/>
              <a:defRPr/>
            </a:pPr>
            <a:r>
              <a:rPr lang="en-US" altLang="en-US" sz="1000" dirty="0">
                <a:latin typeface="Times New Roman" panose="02020603050405020304" pitchFamily="18" charset="0"/>
              </a:rPr>
              <a:t>If the defendant has already been sent for restoration treatment for the same docket, the time they already were in treatment is subtracted from the maximum timeframe.</a:t>
            </a:r>
          </a:p>
          <a:p>
            <a:pPr lvl="2">
              <a:buFont typeface="Wingdings" panose="05000000000000000000" pitchFamily="2" charset="2"/>
              <a:buChar char="§"/>
              <a:defRPr/>
            </a:pPr>
            <a:r>
              <a:rPr lang="en-US" altLang="en-US" sz="1000" dirty="0">
                <a:latin typeface="Times New Roman" panose="02020603050405020304" pitchFamily="18" charset="0"/>
              </a:rPr>
              <a:t>If the defendant has engaged in outpatient restoration without success, and is then ordered to inpatient, the time they were already in outpatient restoration is subtracted from the maximum timeframe allowed for inpatient restoration. </a:t>
            </a:r>
          </a:p>
          <a:p>
            <a:r>
              <a:rPr lang="en-US" sz="1800" dirty="0">
                <a:latin typeface="Times New Roman" panose="02020603050405020304" pitchFamily="18" charset="0"/>
                <a:cs typeface="Times New Roman" panose="02020603050405020304" pitchFamily="18" charset="0"/>
              </a:rPr>
              <a:t>Restorability Considerations</a:t>
            </a:r>
          </a:p>
          <a:p>
            <a:pPr lvl="1">
              <a:buFont typeface="Wingdings" panose="05000000000000000000" pitchFamily="2" charset="2"/>
              <a:buChar char="§"/>
              <a:defRPr/>
            </a:pPr>
            <a:r>
              <a:rPr lang="en-US" altLang="en-US" sz="1400" dirty="0">
                <a:latin typeface="Times New Roman" panose="02020603050405020304" pitchFamily="18" charset="0"/>
              </a:rPr>
              <a:t>Cognitive/learning impairments</a:t>
            </a:r>
          </a:p>
          <a:p>
            <a:pPr lvl="2">
              <a:buFont typeface="Courier New" panose="02070309020205020404" pitchFamily="49" charset="0"/>
              <a:buChar char="o"/>
              <a:defRPr/>
            </a:pPr>
            <a:r>
              <a:rPr lang="en-US" altLang="en-US" sz="1400" dirty="0">
                <a:latin typeface="Times New Roman" panose="02020603050405020304" pitchFamily="18" charset="0"/>
              </a:rPr>
              <a:t>Ability to learn (not just repeat) information during evaluation</a:t>
            </a:r>
          </a:p>
          <a:p>
            <a:pPr lvl="2">
              <a:buFont typeface="Courier New" panose="02070309020205020404" pitchFamily="49" charset="0"/>
              <a:buChar char="o"/>
              <a:defRPr/>
            </a:pPr>
            <a:r>
              <a:rPr lang="en-US" altLang="en-US" sz="1400" dirty="0">
                <a:latin typeface="Times New Roman" panose="02020603050405020304" pitchFamily="18" charset="0"/>
              </a:rPr>
              <a:t>IQ scores, educational history</a:t>
            </a:r>
          </a:p>
          <a:p>
            <a:pPr lvl="1">
              <a:buFont typeface="Wingdings" panose="05000000000000000000" pitchFamily="2" charset="2"/>
              <a:buChar char="§"/>
              <a:defRPr/>
            </a:pPr>
            <a:r>
              <a:rPr lang="en-US" altLang="en-US" sz="1400" dirty="0">
                <a:latin typeface="Times New Roman" panose="02020603050405020304" pitchFamily="18" charset="0"/>
              </a:rPr>
              <a:t>Psychiatric impairment</a:t>
            </a:r>
          </a:p>
          <a:p>
            <a:pPr lvl="2">
              <a:buFont typeface="Courier New" panose="02070309020205020404" pitchFamily="49" charset="0"/>
              <a:buChar char="o"/>
              <a:defRPr/>
            </a:pPr>
            <a:r>
              <a:rPr lang="en-US" altLang="en-US" sz="1400" dirty="0">
                <a:latin typeface="Times New Roman" panose="02020603050405020304" pitchFamily="18" charset="0"/>
              </a:rPr>
              <a:t>Clinical stability</a:t>
            </a:r>
          </a:p>
          <a:p>
            <a:pPr lvl="2">
              <a:buFont typeface="Courier New" panose="02070309020205020404" pitchFamily="49" charset="0"/>
              <a:buChar char="o"/>
              <a:defRPr/>
            </a:pPr>
            <a:r>
              <a:rPr lang="en-US" altLang="en-US" sz="1400" dirty="0">
                <a:latin typeface="Times New Roman" panose="02020603050405020304" pitchFamily="18" charset="0"/>
              </a:rPr>
              <a:t>Engagement in treatment</a:t>
            </a:r>
          </a:p>
          <a:p>
            <a:pPr lvl="2">
              <a:buFont typeface="Courier New" panose="02070309020205020404" pitchFamily="49" charset="0"/>
              <a:buChar char="o"/>
              <a:defRPr/>
            </a:pPr>
            <a:r>
              <a:rPr lang="en-US" altLang="en-US" sz="1400" dirty="0">
                <a:latin typeface="Times New Roman" panose="02020603050405020304" pitchFamily="18" charset="0"/>
              </a:rPr>
              <a:t>History of compliance/responsiveness to treatment (including medications)</a:t>
            </a:r>
          </a:p>
          <a:p>
            <a:pPr lvl="2">
              <a:buFont typeface="Courier New" panose="02070309020205020404" pitchFamily="49" charset="0"/>
              <a:buChar char="o"/>
              <a:defRPr/>
            </a:pPr>
            <a:endParaRPr lang="en-US" altLang="en-US" sz="1800" dirty="0">
              <a:latin typeface="Times New Roman" panose="02020603050405020304" pitchFamily="18" charset="0"/>
            </a:endParaRPr>
          </a:p>
          <a:p>
            <a:pPr lvl="1">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p:txBody>
      </p:sp>
      <p:sp>
        <p:nvSpPr>
          <p:cNvPr id="35" name="Text Placeholder 34">
            <a:extLst>
              <a:ext uri="{FF2B5EF4-FFF2-40B4-BE49-F238E27FC236}">
                <a16:creationId xmlns:a16="http://schemas.microsoft.com/office/drawing/2014/main" id="{DE08189B-98DB-86BF-279D-DB53AEDA6337}"/>
              </a:ext>
            </a:extLst>
          </p:cNvPr>
          <p:cNvSpPr>
            <a:spLocks noGrp="1"/>
          </p:cNvSpPr>
          <p:nvPr>
            <p:ph type="body" sz="quarter" idx="13"/>
          </p:nvPr>
        </p:nvSpPr>
        <p:spPr/>
        <p:txBody>
          <a:bodyPr/>
          <a:lstStyle/>
          <a:p>
            <a:r>
              <a:rPr lang="en-US" dirty="0"/>
              <a:t>Competency to Stand Trial</a:t>
            </a:r>
          </a:p>
        </p:txBody>
      </p:sp>
      <p:sp>
        <p:nvSpPr>
          <p:cNvPr id="20" name="Text Placeholder 19">
            <a:extLst>
              <a:ext uri="{FF2B5EF4-FFF2-40B4-BE49-F238E27FC236}">
                <a16:creationId xmlns:a16="http://schemas.microsoft.com/office/drawing/2014/main" id="{DFC2061D-E0F4-5749-7243-78B8B423E82F}"/>
              </a:ext>
            </a:extLst>
          </p:cNvPr>
          <p:cNvSpPr>
            <a:spLocks noGrp="1"/>
          </p:cNvSpPr>
          <p:nvPr>
            <p:ph type="body" sz="quarter" idx="14"/>
          </p:nvPr>
        </p:nvSpPr>
        <p:spPr>
          <a:xfrm>
            <a:off x="5839328" y="6303542"/>
            <a:ext cx="5490410" cy="300452"/>
          </a:xfrm>
        </p:spPr>
        <p:txBody>
          <a:bodyPr/>
          <a:lstStyle/>
          <a:p>
            <a:r>
              <a:rPr lang="en-US" dirty="0"/>
              <a:t>Mental Health and Addiction Services</a:t>
            </a:r>
          </a:p>
        </p:txBody>
      </p:sp>
    </p:spTree>
    <p:extLst>
      <p:ext uri="{BB962C8B-B14F-4D97-AF65-F5344CB8AC3E}">
        <p14:creationId xmlns:p14="http://schemas.microsoft.com/office/powerpoint/2010/main" val="4142998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1C314E-402A-12DC-CF3B-1DC9919B2ED3}"/>
              </a:ext>
            </a:extLst>
          </p:cNvPr>
          <p:cNvSpPr>
            <a:spLocks noGrp="1"/>
          </p:cNvSpPr>
          <p:nvPr>
            <p:ph type="body" sz="quarter" idx="10"/>
          </p:nvPr>
        </p:nvSpPr>
        <p:spPr>
          <a:xfrm>
            <a:off x="524691" y="129396"/>
            <a:ext cx="10060823" cy="868125"/>
          </a:xfrm>
        </p:spPr>
        <p:txBody>
          <a:bodyPr/>
          <a:lstStyle/>
          <a:p>
            <a:pPr algn="ctr">
              <a:lnSpc>
                <a:spcPct val="100000"/>
              </a:lnSpc>
            </a:pPr>
            <a:r>
              <a:rPr lang="en-US" sz="2400" b="0" dirty="0">
                <a:solidFill>
                  <a:schemeClr val="accent4"/>
                </a:solidFill>
              </a:rPr>
              <a:t>Restoration Setting recommendation- </a:t>
            </a:r>
          </a:p>
          <a:p>
            <a:pPr algn="ctr">
              <a:lnSpc>
                <a:spcPct val="100000"/>
              </a:lnSpc>
            </a:pPr>
            <a:r>
              <a:rPr lang="en-US" sz="2400" b="0" dirty="0">
                <a:solidFill>
                  <a:schemeClr val="accent4"/>
                </a:solidFill>
              </a:rPr>
              <a:t>Must be “Least Restrictive” by statute </a:t>
            </a:r>
          </a:p>
        </p:txBody>
      </p:sp>
      <p:sp>
        <p:nvSpPr>
          <p:cNvPr id="10" name="Text Placeholder 9">
            <a:extLst>
              <a:ext uri="{FF2B5EF4-FFF2-40B4-BE49-F238E27FC236}">
                <a16:creationId xmlns:a16="http://schemas.microsoft.com/office/drawing/2014/main" id="{FAB882BA-9CFE-204A-4C1E-1CAC453C6470}"/>
              </a:ext>
            </a:extLst>
          </p:cNvPr>
          <p:cNvSpPr>
            <a:spLocks noGrp="1"/>
          </p:cNvSpPr>
          <p:nvPr>
            <p:ph type="body" sz="quarter" idx="11"/>
          </p:nvPr>
        </p:nvSpPr>
        <p:spPr>
          <a:xfrm>
            <a:off x="524691" y="1345721"/>
            <a:ext cx="10060823" cy="1906437"/>
          </a:xfrm>
        </p:spPr>
        <p:txBody>
          <a:bodyPr/>
          <a:lstStyle/>
          <a:p>
            <a:r>
              <a:rPr lang="en-US" dirty="0"/>
              <a:t>Considerations for inpatient</a:t>
            </a:r>
          </a:p>
          <a:p>
            <a:pPr lvl="1">
              <a:defRPr/>
            </a:pPr>
            <a:r>
              <a:rPr lang="en-US" altLang="en-US" sz="1600" b="0" dirty="0">
                <a:latin typeface="Times New Roman" panose="02020603050405020304" pitchFamily="18" charset="0"/>
              </a:rPr>
              <a:t>Significant psychiatric impairment</a:t>
            </a:r>
          </a:p>
          <a:p>
            <a:pPr lvl="1">
              <a:defRPr/>
            </a:pPr>
            <a:r>
              <a:rPr lang="en-US" altLang="en-US" sz="1600" b="0" dirty="0">
                <a:latin typeface="Times New Roman" panose="02020603050405020304" pitchFamily="18" charset="0"/>
              </a:rPr>
              <a:t>Not likely to comply with outpatient (including medications)</a:t>
            </a:r>
          </a:p>
          <a:p>
            <a:pPr lvl="1">
              <a:defRPr/>
            </a:pPr>
            <a:r>
              <a:rPr lang="en-US" altLang="en-US" sz="1600" b="0" dirty="0">
                <a:latin typeface="Times New Roman" panose="02020603050405020304" pitchFamily="18" charset="0"/>
              </a:rPr>
              <a:t>Question of malingering but not enough information-need observation 24/7</a:t>
            </a:r>
          </a:p>
          <a:p>
            <a:pPr lvl="1">
              <a:defRPr/>
            </a:pPr>
            <a:r>
              <a:rPr lang="en-US" altLang="en-US" sz="1600" b="0" dirty="0">
                <a:latin typeface="Times New Roman" panose="02020603050405020304" pitchFamily="18" charset="0"/>
              </a:rPr>
              <a:t>Seriousness of alleged crime-not likely to be released</a:t>
            </a:r>
          </a:p>
          <a:p>
            <a:pPr lvl="1">
              <a:defRPr/>
            </a:pPr>
            <a:r>
              <a:rPr lang="en-US" altLang="en-US" sz="1600" b="0" dirty="0">
                <a:latin typeface="Times New Roman" panose="02020603050405020304" pitchFamily="18" charset="0"/>
              </a:rPr>
              <a:t>Needs intensive evaluation/treatment/education</a:t>
            </a:r>
          </a:p>
          <a:p>
            <a:pPr lvl="1">
              <a:defRPr/>
            </a:pPr>
            <a:r>
              <a:rPr lang="en-US" altLang="en-US" sz="1600" b="0" dirty="0">
                <a:latin typeface="Times New Roman" panose="02020603050405020304" pitchFamily="18" charset="0"/>
              </a:rPr>
              <a:t>Substance use concerns that interfere with competency</a:t>
            </a:r>
          </a:p>
          <a:p>
            <a:endParaRPr lang="en-US" dirty="0"/>
          </a:p>
        </p:txBody>
      </p:sp>
      <p:sp>
        <p:nvSpPr>
          <p:cNvPr id="11" name="Text Placeholder 10">
            <a:extLst>
              <a:ext uri="{FF2B5EF4-FFF2-40B4-BE49-F238E27FC236}">
                <a16:creationId xmlns:a16="http://schemas.microsoft.com/office/drawing/2014/main" id="{61457B56-E868-4C28-883E-893457049BF4}"/>
              </a:ext>
            </a:extLst>
          </p:cNvPr>
          <p:cNvSpPr>
            <a:spLocks noGrp="1"/>
          </p:cNvSpPr>
          <p:nvPr>
            <p:ph type="body" sz="quarter" idx="13"/>
          </p:nvPr>
        </p:nvSpPr>
        <p:spPr/>
        <p:txBody>
          <a:bodyPr/>
          <a:lstStyle/>
          <a:p>
            <a:r>
              <a:rPr lang="en-US" dirty="0"/>
              <a:t>Restoration Setting</a:t>
            </a:r>
          </a:p>
        </p:txBody>
      </p:sp>
      <p:sp>
        <p:nvSpPr>
          <p:cNvPr id="12" name="Text Placeholder 11">
            <a:extLst>
              <a:ext uri="{FF2B5EF4-FFF2-40B4-BE49-F238E27FC236}">
                <a16:creationId xmlns:a16="http://schemas.microsoft.com/office/drawing/2014/main" id="{3DED37D6-A37F-E8BA-4F34-4E71BF5EC913}"/>
              </a:ext>
            </a:extLst>
          </p:cNvPr>
          <p:cNvSpPr>
            <a:spLocks noGrp="1"/>
          </p:cNvSpPr>
          <p:nvPr>
            <p:ph type="body" sz="quarter" idx="14"/>
          </p:nvPr>
        </p:nvSpPr>
        <p:spPr/>
        <p:txBody>
          <a:bodyPr/>
          <a:lstStyle/>
          <a:p>
            <a:r>
              <a:rPr lang="en-US" dirty="0"/>
              <a:t>Mental Health and Addiction Services  |  Second Agency  |  Third Agency</a:t>
            </a:r>
          </a:p>
        </p:txBody>
      </p:sp>
      <p:sp>
        <p:nvSpPr>
          <p:cNvPr id="3" name="TextBox 2">
            <a:extLst>
              <a:ext uri="{FF2B5EF4-FFF2-40B4-BE49-F238E27FC236}">
                <a16:creationId xmlns:a16="http://schemas.microsoft.com/office/drawing/2014/main" id="{BEA8C5B3-409E-5F57-4A6B-F81904F1F361}"/>
              </a:ext>
            </a:extLst>
          </p:cNvPr>
          <p:cNvSpPr txBox="1"/>
          <p:nvPr/>
        </p:nvSpPr>
        <p:spPr>
          <a:xfrm>
            <a:off x="524691" y="3600358"/>
            <a:ext cx="8617152" cy="2246769"/>
          </a:xfrm>
          <a:prstGeom prst="rect">
            <a:avLst/>
          </a:prstGeom>
          <a:noFill/>
        </p:spPr>
        <p:txBody>
          <a:bodyPr wrap="square">
            <a:spAutoFit/>
          </a:bodyPr>
          <a:lstStyle/>
          <a:p>
            <a:r>
              <a:rPr lang="en-US" sz="2200" dirty="0">
                <a:solidFill>
                  <a:schemeClr val="accent1"/>
                </a:solidFill>
              </a:rPr>
              <a:t>Considerations for outpatient</a:t>
            </a:r>
          </a:p>
          <a:p>
            <a:pPr marL="800100" lvl="1" indent="-342900">
              <a:buFont typeface="Arial" panose="020B0604020202020204" pitchFamily="34" charset="0"/>
              <a:buChar char="•"/>
              <a:defRPr/>
            </a:pPr>
            <a:r>
              <a:rPr lang="en-US" altLang="en-US" sz="1600" dirty="0">
                <a:latin typeface="Times New Roman" panose="02020603050405020304" pitchFamily="18" charset="0"/>
              </a:rPr>
              <a:t>Person is in treatment in the community and/or willing to engage in treatment</a:t>
            </a:r>
          </a:p>
          <a:p>
            <a:pPr marL="800100" lvl="1" indent="-342900">
              <a:buFont typeface="Arial" panose="020B0604020202020204" pitchFamily="34" charset="0"/>
              <a:buChar char="•"/>
              <a:defRPr/>
            </a:pPr>
            <a:r>
              <a:rPr lang="en-US" altLang="en-US" sz="1600" dirty="0">
                <a:latin typeface="Times New Roman" panose="02020603050405020304" pitchFamily="18" charset="0"/>
              </a:rPr>
              <a:t>Has stable housing and/or has natural supports</a:t>
            </a:r>
          </a:p>
          <a:p>
            <a:pPr marL="800100" lvl="1" indent="-342900">
              <a:buFont typeface="Arial" panose="020B0604020202020204" pitchFamily="34" charset="0"/>
              <a:buChar char="•"/>
              <a:defRPr/>
            </a:pPr>
            <a:r>
              <a:rPr lang="en-US" altLang="en-US" sz="1600" dirty="0">
                <a:latin typeface="Times New Roman" panose="02020603050405020304" pitchFamily="18" charset="0"/>
              </a:rPr>
              <a:t>Is willing to attend appointments and has reliable access to appointments</a:t>
            </a:r>
          </a:p>
          <a:p>
            <a:pPr marL="800100" lvl="1" indent="-342900">
              <a:buFont typeface="Arial" panose="020B0604020202020204" pitchFamily="34" charset="0"/>
              <a:buChar char="•"/>
              <a:defRPr/>
            </a:pPr>
            <a:r>
              <a:rPr lang="en-US" altLang="en-US" sz="1600" dirty="0">
                <a:latin typeface="Times New Roman" panose="02020603050405020304" pitchFamily="18" charset="0"/>
              </a:rPr>
              <a:t>Functioning safely in community</a:t>
            </a:r>
          </a:p>
          <a:p>
            <a:pPr marL="800100" lvl="1" indent="-342900">
              <a:buFont typeface="Arial" panose="020B0604020202020204" pitchFamily="34" charset="0"/>
              <a:buChar char="•"/>
              <a:defRPr/>
            </a:pPr>
            <a:r>
              <a:rPr lang="en-US" altLang="en-US" sz="1600" dirty="0">
                <a:latin typeface="Times New Roman" panose="02020603050405020304" pitchFamily="18" charset="0"/>
              </a:rPr>
              <a:t>Seriousness of the charge (if misdemeanor charge, outpatient is presumptive least restrictive setting)</a:t>
            </a:r>
          </a:p>
          <a:p>
            <a:endParaRPr lang="en-US" sz="2200" dirty="0">
              <a:solidFill>
                <a:schemeClr val="accent1"/>
              </a:solidFill>
            </a:endParaRPr>
          </a:p>
        </p:txBody>
      </p:sp>
    </p:spTree>
    <p:extLst>
      <p:ext uri="{BB962C8B-B14F-4D97-AF65-F5344CB8AC3E}">
        <p14:creationId xmlns:p14="http://schemas.microsoft.com/office/powerpoint/2010/main" val="4017867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8FD8B-45AE-2CA6-928D-CBD6A23D2179}"/>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D4A50BFE-6618-2BC3-B0B6-55DA7BB4DE24}"/>
              </a:ext>
            </a:extLst>
          </p:cNvPr>
          <p:cNvSpPr>
            <a:spLocks noGrp="1"/>
          </p:cNvSpPr>
          <p:nvPr>
            <p:ph type="body" sz="quarter" idx="10"/>
          </p:nvPr>
        </p:nvSpPr>
        <p:spPr>
          <a:xfrm>
            <a:off x="483078" y="254007"/>
            <a:ext cx="10498347" cy="625887"/>
          </a:xfrm>
        </p:spPr>
        <p:txBody>
          <a:bodyPr/>
          <a:lstStyle/>
          <a:p>
            <a:r>
              <a:rPr lang="en-US" sz="3200" dirty="0"/>
              <a:t>Formulating Opinion, Report and Testimony</a:t>
            </a:r>
          </a:p>
        </p:txBody>
      </p:sp>
      <p:sp>
        <p:nvSpPr>
          <p:cNvPr id="25" name="Text Placeholder 24">
            <a:extLst>
              <a:ext uri="{FF2B5EF4-FFF2-40B4-BE49-F238E27FC236}">
                <a16:creationId xmlns:a16="http://schemas.microsoft.com/office/drawing/2014/main" id="{27099E49-8FE7-BE7B-014B-BEBE169D10A7}"/>
              </a:ext>
            </a:extLst>
          </p:cNvPr>
          <p:cNvSpPr>
            <a:spLocks noGrp="1"/>
          </p:cNvSpPr>
          <p:nvPr>
            <p:ph type="body" sz="quarter" idx="11"/>
          </p:nvPr>
        </p:nvSpPr>
        <p:spPr>
          <a:xfrm>
            <a:off x="642938" y="1268083"/>
            <a:ext cx="10976843" cy="5035458"/>
          </a:xfrm>
        </p:spPr>
        <p:txBody>
          <a:bodyPr/>
          <a:lstStyle/>
          <a:p>
            <a:pPr marL="285750" indent="-285750">
              <a:buFont typeface="Arial" panose="020B0604020202020204" pitchFamily="34" charset="0"/>
              <a:buChar char="•"/>
            </a:pPr>
            <a:r>
              <a:rPr lang="en-US" sz="2000" dirty="0"/>
              <a:t>Opinion regarding competency, restorability, and least restrictive setting is the unanimous opinion of the team. In the case of an independent psychiatrist, they are the sole opinion and the sole author of the report.  </a:t>
            </a:r>
          </a:p>
          <a:p>
            <a:pPr marL="971550" lvl="1" indent="-285750"/>
            <a:r>
              <a:rPr lang="en-US" sz="2000" dirty="0">
                <a:solidFill>
                  <a:schemeClr val="bg1"/>
                </a:solidFill>
              </a:rPr>
              <a:t>If a unanimous opinion is not reached, the team may ask the court for more time to gather additional clinical information, the same team may reassess, or a different team may be assigned to reassess.  </a:t>
            </a:r>
          </a:p>
          <a:p>
            <a:pPr marL="971550" lvl="1" indent="-285750"/>
            <a:endParaRPr lang="en-US" sz="2000" dirty="0">
              <a:solidFill>
                <a:schemeClr val="bg1"/>
              </a:solidFill>
            </a:endParaRPr>
          </a:p>
          <a:p>
            <a:pPr marL="285750" indent="-285750">
              <a:buFont typeface="Arial" panose="020B0604020202020204" pitchFamily="34" charset="0"/>
              <a:buChar char="•"/>
            </a:pPr>
            <a:r>
              <a:rPr lang="en-US" sz="2000" dirty="0"/>
              <a:t>The report is written, edited, and signed by all the team members.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If the opinion is Competent, the practice is that the witness testifies only if asked by the Court.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If the opinion is Not Competent, a member of the team provides testimony in a hearing. </a:t>
            </a:r>
          </a:p>
          <a:p>
            <a:pPr marL="971550" lvl="1" indent="-285750"/>
            <a:r>
              <a:rPr lang="en-US" sz="2000" dirty="0">
                <a:solidFill>
                  <a:schemeClr val="bg1"/>
                </a:solidFill>
              </a:rPr>
              <a:t>Any member of the team can provide testimony.  </a:t>
            </a:r>
          </a:p>
        </p:txBody>
      </p:sp>
      <p:sp>
        <p:nvSpPr>
          <p:cNvPr id="26" name="Text Placeholder 25">
            <a:extLst>
              <a:ext uri="{FF2B5EF4-FFF2-40B4-BE49-F238E27FC236}">
                <a16:creationId xmlns:a16="http://schemas.microsoft.com/office/drawing/2014/main" id="{9BEF7CDD-594A-C6EC-031C-CAF8B8178134}"/>
              </a:ext>
            </a:extLst>
          </p:cNvPr>
          <p:cNvSpPr>
            <a:spLocks noGrp="1"/>
          </p:cNvSpPr>
          <p:nvPr>
            <p:ph type="body" sz="quarter" idx="14"/>
          </p:nvPr>
        </p:nvSpPr>
        <p:spPr/>
        <p:txBody>
          <a:bodyPr/>
          <a:lstStyle/>
          <a:p>
            <a:r>
              <a:rPr lang="en-US" dirty="0"/>
              <a:t>Mental Health and Addiction Services</a:t>
            </a:r>
          </a:p>
        </p:txBody>
      </p:sp>
    </p:spTree>
    <p:extLst>
      <p:ext uri="{BB962C8B-B14F-4D97-AF65-F5344CB8AC3E}">
        <p14:creationId xmlns:p14="http://schemas.microsoft.com/office/powerpoint/2010/main" val="437320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189BA-5738-AAC0-5505-B3449901F846}"/>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901FD99C-0258-5F54-7E86-483979C615FB}"/>
              </a:ext>
            </a:extLst>
          </p:cNvPr>
          <p:cNvSpPr>
            <a:spLocks noGrp="1"/>
          </p:cNvSpPr>
          <p:nvPr>
            <p:ph type="body" sz="quarter" idx="10"/>
          </p:nvPr>
        </p:nvSpPr>
        <p:spPr>
          <a:xfrm>
            <a:off x="483078" y="254007"/>
            <a:ext cx="10498347" cy="1140227"/>
          </a:xfrm>
        </p:spPr>
        <p:txBody>
          <a:bodyPr/>
          <a:lstStyle/>
          <a:p>
            <a:r>
              <a:rPr lang="en-US" sz="3200" dirty="0"/>
              <a:t>Restoration Process for </a:t>
            </a:r>
          </a:p>
          <a:p>
            <a:r>
              <a:rPr lang="en-US" sz="3200" dirty="0"/>
              <a:t>Not Competent/Restorable- Inpatient </a:t>
            </a:r>
          </a:p>
        </p:txBody>
      </p:sp>
      <p:sp>
        <p:nvSpPr>
          <p:cNvPr id="25" name="Text Placeholder 24">
            <a:extLst>
              <a:ext uri="{FF2B5EF4-FFF2-40B4-BE49-F238E27FC236}">
                <a16:creationId xmlns:a16="http://schemas.microsoft.com/office/drawing/2014/main" id="{0214F5EB-0E77-AE39-6B15-4692C58A58EF}"/>
              </a:ext>
            </a:extLst>
          </p:cNvPr>
          <p:cNvSpPr>
            <a:spLocks noGrp="1"/>
          </p:cNvSpPr>
          <p:nvPr>
            <p:ph type="body" sz="quarter" idx="11"/>
          </p:nvPr>
        </p:nvSpPr>
        <p:spPr>
          <a:xfrm>
            <a:off x="642938" y="1511929"/>
            <a:ext cx="10976843" cy="4791612"/>
          </a:xfrm>
        </p:spPr>
        <p:txBody>
          <a:bodyPr/>
          <a:lstStyle/>
          <a:p>
            <a:pPr marL="285750" indent="-285750">
              <a:buFont typeface="Arial" panose="020B0604020202020204" pitchFamily="34" charset="0"/>
              <a:buChar char="•"/>
            </a:pPr>
            <a:r>
              <a:rPr lang="en-US" sz="2000" dirty="0">
                <a:solidFill>
                  <a:schemeClr val="bg1"/>
                </a:solidFill>
              </a:rPr>
              <a:t>Defendant is transported to Whiting via the Judicial Marshalls</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Typical request is for an initial period of 60 days</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Whiting Forensic Hospital provides restoration services including treatment.  </a:t>
            </a:r>
          </a:p>
          <a:p>
            <a:pPr marL="971550" lvl="1" indent="-285750"/>
            <a:r>
              <a:rPr lang="en-US" sz="1800" dirty="0">
                <a:solidFill>
                  <a:schemeClr val="bg1"/>
                </a:solidFill>
              </a:rPr>
              <a:t>Involuntary Medication can be pursued through probate court (CGS 17a-543a) or through criminal court (CGS 17a- 54-56d(k)).</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Whiting Forensic Hospital staff provide the court with reports and testimony regarding restoration status.  </a:t>
            </a:r>
          </a:p>
          <a:p>
            <a:pPr marL="971550" lvl="1" indent="-285750"/>
            <a:r>
              <a:rPr lang="en-US" sz="1800" dirty="0">
                <a:solidFill>
                  <a:schemeClr val="bg1"/>
                </a:solidFill>
              </a:rPr>
              <a:t>After the initial period of restoration, if the recommendation is that the individual remains not competent and restorable, the report will include recommendations regarding the additional time necessary to provide further restoration interventions.  </a:t>
            </a:r>
          </a:p>
          <a:p>
            <a:pPr marL="1428750" lvl="2" indent="-285750"/>
            <a:endParaRPr lang="en-US" sz="1200" dirty="0">
              <a:solidFill>
                <a:schemeClr val="bg1"/>
              </a:solidFill>
            </a:endParaRPr>
          </a:p>
        </p:txBody>
      </p:sp>
      <p:sp>
        <p:nvSpPr>
          <p:cNvPr id="26" name="Text Placeholder 25">
            <a:extLst>
              <a:ext uri="{FF2B5EF4-FFF2-40B4-BE49-F238E27FC236}">
                <a16:creationId xmlns:a16="http://schemas.microsoft.com/office/drawing/2014/main" id="{4D1CC187-0FA5-3901-6071-9798057BB3C6}"/>
              </a:ext>
            </a:extLst>
          </p:cNvPr>
          <p:cNvSpPr>
            <a:spLocks noGrp="1"/>
          </p:cNvSpPr>
          <p:nvPr>
            <p:ph type="body" sz="quarter" idx="14"/>
          </p:nvPr>
        </p:nvSpPr>
        <p:spPr/>
        <p:txBody>
          <a:bodyPr/>
          <a:lstStyle/>
          <a:p>
            <a:r>
              <a:rPr lang="en-US" dirty="0"/>
              <a:t>Mental Health and Addiction Services</a:t>
            </a:r>
          </a:p>
        </p:txBody>
      </p:sp>
    </p:spTree>
    <p:extLst>
      <p:ext uri="{BB962C8B-B14F-4D97-AF65-F5344CB8AC3E}">
        <p14:creationId xmlns:p14="http://schemas.microsoft.com/office/powerpoint/2010/main" val="1478417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CA615-4C55-784B-7A12-EAA32B7FE0DF}"/>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30CDCF54-20C7-8A5A-E82F-42BCEDCC40E2}"/>
              </a:ext>
            </a:extLst>
          </p:cNvPr>
          <p:cNvSpPr>
            <a:spLocks noGrp="1"/>
          </p:cNvSpPr>
          <p:nvPr>
            <p:ph type="body" sz="quarter" idx="10"/>
          </p:nvPr>
        </p:nvSpPr>
        <p:spPr>
          <a:xfrm>
            <a:off x="483078" y="254007"/>
            <a:ext cx="10498347" cy="1113066"/>
          </a:xfrm>
        </p:spPr>
        <p:txBody>
          <a:bodyPr/>
          <a:lstStyle/>
          <a:p>
            <a:r>
              <a:rPr lang="en-US" sz="3200" dirty="0"/>
              <a:t>Restoration Process for </a:t>
            </a:r>
          </a:p>
          <a:p>
            <a:r>
              <a:rPr lang="en-US" sz="3200" dirty="0"/>
              <a:t>Not Competent/Restorable- Outpatient DMHAS</a:t>
            </a:r>
          </a:p>
        </p:txBody>
      </p:sp>
      <p:sp>
        <p:nvSpPr>
          <p:cNvPr id="25" name="Text Placeholder 24">
            <a:extLst>
              <a:ext uri="{FF2B5EF4-FFF2-40B4-BE49-F238E27FC236}">
                <a16:creationId xmlns:a16="http://schemas.microsoft.com/office/drawing/2014/main" id="{7BD6F311-5E40-6718-6C86-7BF70FFB1422}"/>
              </a:ext>
            </a:extLst>
          </p:cNvPr>
          <p:cNvSpPr>
            <a:spLocks noGrp="1"/>
          </p:cNvSpPr>
          <p:nvPr>
            <p:ph type="body" sz="quarter" idx="11"/>
          </p:nvPr>
        </p:nvSpPr>
        <p:spPr>
          <a:xfrm>
            <a:off x="642938" y="1502876"/>
            <a:ext cx="10976843" cy="4800666"/>
          </a:xfrm>
        </p:spPr>
        <p:txBody>
          <a:bodyPr/>
          <a:lstStyle/>
          <a:p>
            <a:pPr marL="285750" indent="-285750">
              <a:buFont typeface="Arial" panose="020B0604020202020204" pitchFamily="34" charset="0"/>
              <a:buChar char="•"/>
            </a:pPr>
            <a:r>
              <a:rPr lang="en-US" sz="2000" dirty="0">
                <a:solidFill>
                  <a:schemeClr val="bg1"/>
                </a:solidFill>
              </a:rPr>
              <a:t>Typical request is for an initial period of 90 days</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DMHAS Local Mental Health Authority (LMHA) provides restoration services.  This also includes treatment needs unless the individual is already engaged in outpatient treatment and the provider is willing to participate in the restoration process.  </a:t>
            </a:r>
          </a:p>
          <a:p>
            <a:pPr marL="971550" lvl="1" indent="-285750"/>
            <a:r>
              <a:rPr lang="en-US" sz="1800" dirty="0">
                <a:solidFill>
                  <a:schemeClr val="bg1"/>
                </a:solidFill>
              </a:rPr>
              <a:t>Involuntary Medication cannot be pursued on an outpatient basis. </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Office of Forensic Evaluations (OFE) re-evaluates competency and provides the court with reports and testimony regarding restoration status.  </a:t>
            </a:r>
          </a:p>
          <a:p>
            <a:pPr marL="971550" lvl="1" indent="-285750"/>
            <a:r>
              <a:rPr lang="en-US" sz="1800" dirty="0">
                <a:solidFill>
                  <a:schemeClr val="bg1"/>
                </a:solidFill>
              </a:rPr>
              <a:t>After the initial period of restoration, if the recommendation is that the individual remains not competent and restorable, the report will include recommendations regarding whether outpatient restoration remains the least restrictive environment or if inpatient restoration is suggested.  The report will also include recommendations regarding the additional time necessary to provide further restoration interventions.  </a:t>
            </a:r>
          </a:p>
          <a:p>
            <a:pPr marL="1428750" lvl="2" indent="-285750"/>
            <a:endParaRPr lang="en-US" dirty="0">
              <a:solidFill>
                <a:schemeClr val="bg1"/>
              </a:solidFill>
            </a:endParaRPr>
          </a:p>
          <a:p>
            <a:pPr marL="1428750" lvl="2" indent="-285750"/>
            <a:endParaRPr lang="en-US" sz="1200" dirty="0">
              <a:solidFill>
                <a:schemeClr val="bg1"/>
              </a:solidFill>
            </a:endParaRPr>
          </a:p>
        </p:txBody>
      </p:sp>
      <p:sp>
        <p:nvSpPr>
          <p:cNvPr id="26" name="Text Placeholder 25">
            <a:extLst>
              <a:ext uri="{FF2B5EF4-FFF2-40B4-BE49-F238E27FC236}">
                <a16:creationId xmlns:a16="http://schemas.microsoft.com/office/drawing/2014/main" id="{8EA2D591-195B-DDD2-E539-6C1A0A11571C}"/>
              </a:ext>
            </a:extLst>
          </p:cNvPr>
          <p:cNvSpPr>
            <a:spLocks noGrp="1"/>
          </p:cNvSpPr>
          <p:nvPr>
            <p:ph type="body" sz="quarter" idx="14"/>
          </p:nvPr>
        </p:nvSpPr>
        <p:spPr/>
        <p:txBody>
          <a:bodyPr/>
          <a:lstStyle/>
          <a:p>
            <a:r>
              <a:rPr lang="en-US" dirty="0"/>
              <a:t>Mental Health and Addiction Services</a:t>
            </a:r>
          </a:p>
        </p:txBody>
      </p:sp>
    </p:spTree>
    <p:extLst>
      <p:ext uri="{BB962C8B-B14F-4D97-AF65-F5344CB8AC3E}">
        <p14:creationId xmlns:p14="http://schemas.microsoft.com/office/powerpoint/2010/main" val="346403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62D7D-6D0E-4612-AD3D-FD6995311DE5}"/>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3B11A17F-BBEE-EBAA-DC3D-4B25F9A4B467}"/>
              </a:ext>
            </a:extLst>
          </p:cNvPr>
          <p:cNvSpPr>
            <a:spLocks noGrp="1"/>
          </p:cNvSpPr>
          <p:nvPr>
            <p:ph type="body" sz="quarter" idx="10"/>
          </p:nvPr>
        </p:nvSpPr>
        <p:spPr>
          <a:xfrm>
            <a:off x="483078" y="254007"/>
            <a:ext cx="10498347" cy="1113066"/>
          </a:xfrm>
        </p:spPr>
        <p:txBody>
          <a:bodyPr/>
          <a:lstStyle/>
          <a:p>
            <a:r>
              <a:rPr lang="en-US" sz="3000" dirty="0"/>
              <a:t>Restoration Process for </a:t>
            </a:r>
          </a:p>
          <a:p>
            <a:r>
              <a:rPr lang="en-US" sz="3000" dirty="0"/>
              <a:t>Not Competent/Restorable- Outpatient DCF or DDS</a:t>
            </a:r>
          </a:p>
        </p:txBody>
      </p:sp>
      <p:sp>
        <p:nvSpPr>
          <p:cNvPr id="25" name="Text Placeholder 24">
            <a:extLst>
              <a:ext uri="{FF2B5EF4-FFF2-40B4-BE49-F238E27FC236}">
                <a16:creationId xmlns:a16="http://schemas.microsoft.com/office/drawing/2014/main" id="{F81A1D6C-B0CB-EBDF-AD07-E9ABD68E91E4}"/>
              </a:ext>
            </a:extLst>
          </p:cNvPr>
          <p:cNvSpPr>
            <a:spLocks noGrp="1"/>
          </p:cNvSpPr>
          <p:nvPr>
            <p:ph type="body" sz="quarter" idx="11"/>
          </p:nvPr>
        </p:nvSpPr>
        <p:spPr>
          <a:xfrm>
            <a:off x="642938" y="1502876"/>
            <a:ext cx="10976843" cy="4800666"/>
          </a:xfrm>
        </p:spPr>
        <p:txBody>
          <a:bodyPr/>
          <a:lstStyle/>
          <a:p>
            <a:pPr marL="285750" indent="-285750">
              <a:buFont typeface="Arial" panose="020B0604020202020204" pitchFamily="34" charset="0"/>
              <a:buChar char="•"/>
            </a:pPr>
            <a:r>
              <a:rPr lang="en-US" sz="2000" dirty="0">
                <a:solidFill>
                  <a:schemeClr val="bg1"/>
                </a:solidFill>
              </a:rPr>
              <a:t>Typical request is for an initial period of 90 days</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t>DDS and DCF provide restoration treatment as well as re-evaluation of competency and provides the court with reports and testimony regarding restoration status.  </a:t>
            </a:r>
          </a:p>
          <a:p>
            <a:pPr marL="285750" indent="-285750">
              <a:buFont typeface="Arial" panose="020B0604020202020204" pitchFamily="34" charset="0"/>
              <a:buChar char="•"/>
            </a:pPr>
            <a:endParaRPr lang="en-US" sz="2000" dirty="0">
              <a:solidFill>
                <a:schemeClr val="bg1"/>
              </a:solidFill>
            </a:endParaRPr>
          </a:p>
          <a:p>
            <a:pPr lvl="2" indent="0">
              <a:buNone/>
            </a:pPr>
            <a:endParaRPr lang="en-US" dirty="0">
              <a:solidFill>
                <a:schemeClr val="bg1"/>
              </a:solidFill>
            </a:endParaRPr>
          </a:p>
        </p:txBody>
      </p:sp>
      <p:sp>
        <p:nvSpPr>
          <p:cNvPr id="26" name="Text Placeholder 25">
            <a:extLst>
              <a:ext uri="{FF2B5EF4-FFF2-40B4-BE49-F238E27FC236}">
                <a16:creationId xmlns:a16="http://schemas.microsoft.com/office/drawing/2014/main" id="{30064B47-FF76-67DD-8D6A-D586CC9219C2}"/>
              </a:ext>
            </a:extLst>
          </p:cNvPr>
          <p:cNvSpPr>
            <a:spLocks noGrp="1"/>
          </p:cNvSpPr>
          <p:nvPr>
            <p:ph type="body" sz="quarter" idx="14"/>
          </p:nvPr>
        </p:nvSpPr>
        <p:spPr/>
        <p:txBody>
          <a:bodyPr/>
          <a:lstStyle/>
          <a:p>
            <a:r>
              <a:rPr lang="en-US" dirty="0"/>
              <a:t>Mental Health and Addiction Services</a:t>
            </a:r>
          </a:p>
        </p:txBody>
      </p:sp>
    </p:spTree>
    <p:extLst>
      <p:ext uri="{BB962C8B-B14F-4D97-AF65-F5344CB8AC3E}">
        <p14:creationId xmlns:p14="http://schemas.microsoft.com/office/powerpoint/2010/main" val="3971133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6FF10-11BD-D3F8-AB06-8AF394BFC76B}"/>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0904A129-CCC1-A4B0-AE03-4441B16081D3}"/>
              </a:ext>
            </a:extLst>
          </p:cNvPr>
          <p:cNvSpPr>
            <a:spLocks noGrp="1"/>
          </p:cNvSpPr>
          <p:nvPr>
            <p:ph type="body" sz="quarter" idx="10"/>
          </p:nvPr>
        </p:nvSpPr>
        <p:spPr>
          <a:xfrm>
            <a:off x="524691" y="457778"/>
            <a:ext cx="10060823" cy="539743"/>
          </a:xfrm>
        </p:spPr>
        <p:txBody>
          <a:bodyPr/>
          <a:lstStyle/>
          <a:p>
            <a:pPr lvl="0" algn="ctr"/>
            <a:r>
              <a:rPr lang="en-US" altLang="en-US" dirty="0">
                <a:solidFill>
                  <a:schemeClr val="accent4"/>
                </a:solidFill>
                <a:latin typeface="Times New Roman" panose="02020603050405020304" pitchFamily="18" charset="0"/>
              </a:rPr>
              <a:t>Not Competent/Not Restorable</a:t>
            </a:r>
            <a:endParaRPr lang="en-US" dirty="0">
              <a:solidFill>
                <a:schemeClr val="accent4"/>
              </a:solidFill>
            </a:endParaRPr>
          </a:p>
        </p:txBody>
      </p:sp>
      <p:sp>
        <p:nvSpPr>
          <p:cNvPr id="34" name="Text Placeholder 33">
            <a:extLst>
              <a:ext uri="{FF2B5EF4-FFF2-40B4-BE49-F238E27FC236}">
                <a16:creationId xmlns:a16="http://schemas.microsoft.com/office/drawing/2014/main" id="{06DDB329-C474-AA5D-E2DE-64C53A62230D}"/>
              </a:ext>
            </a:extLst>
          </p:cNvPr>
          <p:cNvSpPr>
            <a:spLocks noGrp="1"/>
          </p:cNvSpPr>
          <p:nvPr>
            <p:ph type="body" sz="quarter" idx="12"/>
          </p:nvPr>
        </p:nvSpPr>
        <p:spPr>
          <a:xfrm>
            <a:off x="525463" y="1311215"/>
            <a:ext cx="11061700" cy="4718110"/>
          </a:xfrm>
        </p:spPr>
        <p:txBody>
          <a:bodyPr/>
          <a:lstStyle/>
          <a:p>
            <a:pPr>
              <a:defRPr/>
            </a:pPr>
            <a:r>
              <a:rPr lang="en-US" altLang="en-US" sz="1800" dirty="0">
                <a:latin typeface="Times New Roman" panose="02020603050405020304" pitchFamily="18" charset="0"/>
              </a:rPr>
              <a:t>If a finding of Not Restorable is made the court can:</a:t>
            </a:r>
          </a:p>
          <a:p>
            <a:pPr lvl="1">
              <a:buFont typeface="Wingdings" panose="05000000000000000000" pitchFamily="2" charset="2"/>
              <a:buChar char="§"/>
              <a:defRPr/>
            </a:pPr>
            <a:r>
              <a:rPr lang="en-US" altLang="en-US" sz="1800" dirty="0">
                <a:latin typeface="Times New Roman" panose="02020603050405020304" pitchFamily="18" charset="0"/>
              </a:rPr>
              <a:t>Place the individual in the custody of DMHAS, DDS, or DCF for the purposes of applying for civil commitment.  </a:t>
            </a:r>
          </a:p>
          <a:p>
            <a:pPr lvl="2">
              <a:buFont typeface="Wingdings" panose="05000000000000000000" pitchFamily="2" charset="2"/>
              <a:buChar char="§"/>
              <a:defRPr/>
            </a:pPr>
            <a:r>
              <a:rPr lang="en-US" altLang="en-US" sz="1400" dirty="0">
                <a:latin typeface="Times New Roman" panose="02020603050405020304" pitchFamily="18" charset="0"/>
              </a:rPr>
              <a:t>When/if the individual does not meet criteria for civil commitment, the individual will be released to the community following the probate hearing. </a:t>
            </a:r>
          </a:p>
          <a:p>
            <a:pPr lvl="1">
              <a:buFont typeface="Wingdings" panose="05000000000000000000" pitchFamily="2" charset="2"/>
              <a:buChar char="§"/>
              <a:defRPr/>
            </a:pPr>
            <a:r>
              <a:rPr lang="en-US" altLang="en-US" sz="1800" dirty="0">
                <a:latin typeface="Times New Roman" panose="02020603050405020304" pitchFamily="18" charset="0"/>
              </a:rPr>
              <a:t>Release/allow the defendant to return to the community. </a:t>
            </a:r>
          </a:p>
          <a:p>
            <a:pPr>
              <a:defRPr/>
            </a:pPr>
            <a:r>
              <a:rPr lang="en-US" altLang="en-US" sz="1800" dirty="0">
                <a:latin typeface="Times New Roman" panose="02020603050405020304" pitchFamily="18" charset="0"/>
              </a:rPr>
              <a:t>Periodic Review</a:t>
            </a:r>
          </a:p>
          <a:p>
            <a:pPr lvl="1">
              <a:buFont typeface="Wingdings" panose="05000000000000000000" pitchFamily="2" charset="2"/>
              <a:buChar char="§"/>
              <a:defRPr/>
            </a:pPr>
            <a:r>
              <a:rPr lang="en-US" altLang="en-US" sz="1800" dirty="0">
                <a:latin typeface="Times New Roman" panose="02020603050405020304" pitchFamily="18" charset="0"/>
              </a:rPr>
              <a:t>If the charge resulted in serious physical injury or death, the court can order periodic evaluations of competency for the duration of the timeframe provided by statute for the prosecution of the crime. </a:t>
            </a:r>
          </a:p>
          <a:p>
            <a:pPr lvl="1">
              <a:buFont typeface="Wingdings" panose="05000000000000000000" pitchFamily="2" charset="2"/>
              <a:buChar char="§"/>
              <a:defRPr/>
            </a:pPr>
            <a:r>
              <a:rPr lang="en-US" altLang="en-US" sz="1800" dirty="0">
                <a:latin typeface="Times New Roman" panose="02020603050405020304" pitchFamily="18" charset="0"/>
              </a:rPr>
              <a:t>Occurs after 6 months of initial finding, subsequent reviews can be no more frequently than every 18 months.</a:t>
            </a:r>
          </a:p>
          <a:p>
            <a:pPr lvl="1">
              <a:buFont typeface="Wingdings" panose="05000000000000000000" pitchFamily="2" charset="2"/>
              <a:buChar char="§"/>
              <a:defRPr/>
            </a:pPr>
            <a:r>
              <a:rPr lang="en-US" altLang="en-US" sz="1800" dirty="0">
                <a:latin typeface="Times New Roman" panose="02020603050405020304" pitchFamily="18" charset="0"/>
              </a:rPr>
              <a:t>Hearings are only held at the Court’s request</a:t>
            </a:r>
          </a:p>
          <a:p>
            <a:pPr lvl="2">
              <a:buFont typeface="Courier New" panose="02070309020205020404" pitchFamily="49" charset="0"/>
              <a:buChar char="o"/>
              <a:defRPr/>
            </a:pPr>
            <a:endParaRPr lang="en-US" altLang="en-US" sz="1800" dirty="0">
              <a:latin typeface="Times New Roman" panose="02020603050405020304" pitchFamily="18" charset="0"/>
            </a:endParaRPr>
          </a:p>
          <a:p>
            <a:pPr lvl="1">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p:txBody>
      </p:sp>
      <p:sp>
        <p:nvSpPr>
          <p:cNvPr id="35" name="Text Placeholder 34">
            <a:extLst>
              <a:ext uri="{FF2B5EF4-FFF2-40B4-BE49-F238E27FC236}">
                <a16:creationId xmlns:a16="http://schemas.microsoft.com/office/drawing/2014/main" id="{0CD85422-76C9-75D3-0120-2958AC8BD9BA}"/>
              </a:ext>
            </a:extLst>
          </p:cNvPr>
          <p:cNvSpPr>
            <a:spLocks noGrp="1"/>
          </p:cNvSpPr>
          <p:nvPr>
            <p:ph type="body" sz="quarter" idx="13"/>
          </p:nvPr>
        </p:nvSpPr>
        <p:spPr/>
        <p:txBody>
          <a:bodyPr/>
          <a:lstStyle/>
          <a:p>
            <a:r>
              <a:rPr lang="en-US" dirty="0"/>
              <a:t>Competency to Stand Trial</a:t>
            </a:r>
          </a:p>
        </p:txBody>
      </p:sp>
      <p:sp>
        <p:nvSpPr>
          <p:cNvPr id="20" name="Text Placeholder 19">
            <a:extLst>
              <a:ext uri="{FF2B5EF4-FFF2-40B4-BE49-F238E27FC236}">
                <a16:creationId xmlns:a16="http://schemas.microsoft.com/office/drawing/2014/main" id="{B833F10F-4159-22C9-6D98-09979D05A47C}"/>
              </a:ext>
            </a:extLst>
          </p:cNvPr>
          <p:cNvSpPr>
            <a:spLocks noGrp="1"/>
          </p:cNvSpPr>
          <p:nvPr>
            <p:ph type="body" sz="quarter" idx="14"/>
          </p:nvPr>
        </p:nvSpPr>
        <p:spPr>
          <a:xfrm>
            <a:off x="5839328" y="6303542"/>
            <a:ext cx="5490410" cy="300452"/>
          </a:xfrm>
        </p:spPr>
        <p:txBody>
          <a:bodyPr/>
          <a:lstStyle/>
          <a:p>
            <a:r>
              <a:rPr lang="en-US" dirty="0"/>
              <a:t>Mental Health and Addiction Services</a:t>
            </a:r>
          </a:p>
        </p:txBody>
      </p:sp>
    </p:spTree>
    <p:extLst>
      <p:ext uri="{BB962C8B-B14F-4D97-AF65-F5344CB8AC3E}">
        <p14:creationId xmlns:p14="http://schemas.microsoft.com/office/powerpoint/2010/main" val="3789590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C21FE-1445-29C7-BCFE-187215756D8F}"/>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3FB62E9A-2C4C-6866-A7B1-FD3ACBCD1018}"/>
              </a:ext>
            </a:extLst>
          </p:cNvPr>
          <p:cNvSpPr>
            <a:spLocks noGrp="1"/>
          </p:cNvSpPr>
          <p:nvPr>
            <p:ph type="body" sz="quarter" idx="10"/>
          </p:nvPr>
        </p:nvSpPr>
        <p:spPr>
          <a:xfrm>
            <a:off x="524691" y="457778"/>
            <a:ext cx="10060823" cy="539743"/>
          </a:xfrm>
        </p:spPr>
        <p:txBody>
          <a:bodyPr/>
          <a:lstStyle/>
          <a:p>
            <a:pPr lvl="0" algn="ctr"/>
            <a:r>
              <a:rPr lang="en-US" altLang="en-US" dirty="0">
                <a:solidFill>
                  <a:schemeClr val="accent4"/>
                </a:solidFill>
                <a:latin typeface="Times New Roman" panose="02020603050405020304" pitchFamily="18" charset="0"/>
              </a:rPr>
              <a:t>Competency Trends</a:t>
            </a:r>
            <a:endParaRPr lang="en-US" dirty="0">
              <a:solidFill>
                <a:schemeClr val="accent4"/>
              </a:solidFill>
            </a:endParaRPr>
          </a:p>
        </p:txBody>
      </p:sp>
      <p:sp>
        <p:nvSpPr>
          <p:cNvPr id="34" name="Text Placeholder 33">
            <a:extLst>
              <a:ext uri="{FF2B5EF4-FFF2-40B4-BE49-F238E27FC236}">
                <a16:creationId xmlns:a16="http://schemas.microsoft.com/office/drawing/2014/main" id="{995BC0BA-5085-1280-E544-609884DEAFB7}"/>
              </a:ext>
            </a:extLst>
          </p:cNvPr>
          <p:cNvSpPr>
            <a:spLocks noGrp="1"/>
          </p:cNvSpPr>
          <p:nvPr>
            <p:ph type="body" sz="quarter" idx="12"/>
          </p:nvPr>
        </p:nvSpPr>
        <p:spPr>
          <a:xfrm>
            <a:off x="525463" y="997521"/>
            <a:ext cx="11061700" cy="5031804"/>
          </a:xfrm>
        </p:spPr>
        <p:txBody>
          <a:bodyPr/>
          <a:lstStyle/>
          <a:p>
            <a:pPr>
              <a:buFont typeface="Courier New" panose="02070309020205020404" pitchFamily="49" charset="0"/>
              <a:buChar char="o"/>
              <a:defRPr/>
            </a:pPr>
            <a:r>
              <a:rPr lang="en-US" altLang="en-US" sz="2200" dirty="0">
                <a:solidFill>
                  <a:schemeClr val="accent4"/>
                </a:solidFill>
                <a:latin typeface="Times New Roman" panose="02020603050405020304" pitchFamily="18" charset="0"/>
              </a:rPr>
              <a:t>National Trends</a:t>
            </a:r>
          </a:p>
          <a:p>
            <a:pPr lvl="1">
              <a:buFont typeface="Courier New" panose="02070309020205020404" pitchFamily="49" charset="0"/>
              <a:buChar char="o"/>
              <a:defRPr/>
            </a:pPr>
            <a:r>
              <a:rPr lang="en-US" altLang="en-US" sz="2200" dirty="0">
                <a:latin typeface="Times New Roman" panose="02020603050405020304" pitchFamily="18" charset="0"/>
              </a:rPr>
              <a:t>80% of states have reported significant increases in CST evaluations over the last two decades</a:t>
            </a:r>
          </a:p>
          <a:p>
            <a:pPr lvl="1">
              <a:buFont typeface="Courier New" panose="02070309020205020404" pitchFamily="49" charset="0"/>
              <a:buChar char="o"/>
              <a:defRPr/>
            </a:pPr>
            <a:r>
              <a:rPr lang="en-US" altLang="en-US" sz="2200" dirty="0">
                <a:latin typeface="Times New Roman" panose="02020603050405020304" pitchFamily="18" charset="0"/>
              </a:rPr>
              <a:t>CST admissions make up a significant percentage of all state inpatient admissions</a:t>
            </a:r>
          </a:p>
          <a:p>
            <a:pPr lvl="1">
              <a:buFont typeface="Courier New" panose="02070309020205020404" pitchFamily="49" charset="0"/>
              <a:buChar char="o"/>
              <a:defRPr/>
            </a:pPr>
            <a:r>
              <a:rPr lang="en-US" altLang="en-US" sz="2200" dirty="0">
                <a:latin typeface="Times New Roman" panose="02020603050405020304" pitchFamily="18" charset="0"/>
              </a:rPr>
              <a:t>Several states have found themselves under court-ordered monitoring around restoration wait times. </a:t>
            </a:r>
          </a:p>
          <a:p>
            <a:pPr lvl="2">
              <a:buFont typeface="Courier New" panose="02070309020205020404" pitchFamily="49" charset="0"/>
              <a:buChar char="o"/>
              <a:defRPr/>
            </a:pPr>
            <a:r>
              <a:rPr lang="en-US" altLang="en-US" sz="1800" dirty="0">
                <a:latin typeface="Times New Roman" panose="02020603050405020304" pitchFamily="18" charset="0"/>
              </a:rPr>
              <a:t>Significant wait times both for evaluations and for restoration services.   </a:t>
            </a:r>
          </a:p>
          <a:p>
            <a:pPr marL="457200" lvl="1" indent="0">
              <a:buNone/>
              <a:defRPr/>
            </a:pPr>
            <a:endParaRPr lang="en-US" altLang="en-US" sz="2200" dirty="0">
              <a:latin typeface="Times New Roman" panose="02020603050405020304" pitchFamily="18" charset="0"/>
            </a:endParaRPr>
          </a:p>
          <a:p>
            <a:pPr>
              <a:buFont typeface="Courier New" panose="02070309020205020404" pitchFamily="49" charset="0"/>
              <a:buChar char="o"/>
              <a:defRPr/>
            </a:pPr>
            <a:r>
              <a:rPr lang="en-US" altLang="en-US" sz="2200" dirty="0">
                <a:solidFill>
                  <a:schemeClr val="accent4"/>
                </a:solidFill>
                <a:latin typeface="Times New Roman" panose="02020603050405020304" pitchFamily="18" charset="0"/>
              </a:rPr>
              <a:t>Connecticut in the National Context</a:t>
            </a:r>
          </a:p>
          <a:p>
            <a:pPr lvl="1">
              <a:buFont typeface="Courier New" panose="02070309020205020404" pitchFamily="49" charset="0"/>
              <a:buChar char="o"/>
              <a:defRPr/>
            </a:pPr>
            <a:r>
              <a:rPr lang="en-US" altLang="en-US" sz="2200" dirty="0">
                <a:latin typeface="Times New Roman" panose="02020603050405020304" pitchFamily="18" charset="0"/>
              </a:rPr>
              <a:t>There has not been a significant increase in CST evaluations over the past two decades</a:t>
            </a:r>
          </a:p>
          <a:p>
            <a:pPr lvl="1">
              <a:buFont typeface="Courier New" panose="02070309020205020404" pitchFamily="49" charset="0"/>
              <a:buChar char="o"/>
              <a:defRPr/>
            </a:pPr>
            <a:r>
              <a:rPr lang="en-US" altLang="en-US" sz="2200" dirty="0">
                <a:latin typeface="Times New Roman" panose="02020603050405020304" pitchFamily="18" charset="0"/>
              </a:rPr>
              <a:t>In FY 25, CST admissions made up approximately half of all state inpatient admissions. </a:t>
            </a:r>
          </a:p>
          <a:p>
            <a:pPr lvl="1">
              <a:buFont typeface="Courier New" panose="02070309020205020404" pitchFamily="49" charset="0"/>
              <a:buChar char="o"/>
              <a:defRPr/>
            </a:pPr>
            <a:r>
              <a:rPr lang="en-US" altLang="en-US" sz="2200" dirty="0">
                <a:latin typeface="Times New Roman" panose="02020603050405020304" pitchFamily="18" charset="0"/>
              </a:rPr>
              <a:t>Minimal wait time for CST evaluations, and no wait time for restoration services. </a:t>
            </a:r>
          </a:p>
          <a:p>
            <a:pPr lvl="1">
              <a:buFont typeface="Courier New" panose="02070309020205020404" pitchFamily="49" charset="0"/>
              <a:buChar char="o"/>
              <a:defRPr/>
            </a:pPr>
            <a:r>
              <a:rPr lang="en-US" altLang="en-US" sz="2200" dirty="0">
                <a:latin typeface="Times New Roman" panose="02020603050405020304" pitchFamily="18" charset="0"/>
              </a:rPr>
              <a:t>Restoration rates are consistent with national averages, and the length of restoration is slightly shorter than national averages.  </a:t>
            </a:r>
          </a:p>
          <a:p>
            <a:pPr lvl="1">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p:txBody>
      </p:sp>
      <p:sp>
        <p:nvSpPr>
          <p:cNvPr id="35" name="Text Placeholder 34">
            <a:extLst>
              <a:ext uri="{FF2B5EF4-FFF2-40B4-BE49-F238E27FC236}">
                <a16:creationId xmlns:a16="http://schemas.microsoft.com/office/drawing/2014/main" id="{68F81935-ACD9-E18C-C960-62E06A7479B5}"/>
              </a:ext>
            </a:extLst>
          </p:cNvPr>
          <p:cNvSpPr>
            <a:spLocks noGrp="1"/>
          </p:cNvSpPr>
          <p:nvPr>
            <p:ph type="body" sz="quarter" idx="13"/>
          </p:nvPr>
        </p:nvSpPr>
        <p:spPr/>
        <p:txBody>
          <a:bodyPr/>
          <a:lstStyle/>
          <a:p>
            <a:r>
              <a:rPr lang="en-US" dirty="0"/>
              <a:t>Competency to Stand Trial</a:t>
            </a:r>
          </a:p>
        </p:txBody>
      </p:sp>
      <p:sp>
        <p:nvSpPr>
          <p:cNvPr id="20" name="Text Placeholder 19">
            <a:extLst>
              <a:ext uri="{FF2B5EF4-FFF2-40B4-BE49-F238E27FC236}">
                <a16:creationId xmlns:a16="http://schemas.microsoft.com/office/drawing/2014/main" id="{36775204-3F87-8232-74D6-1E12FE72E1AC}"/>
              </a:ext>
            </a:extLst>
          </p:cNvPr>
          <p:cNvSpPr>
            <a:spLocks noGrp="1"/>
          </p:cNvSpPr>
          <p:nvPr>
            <p:ph type="body" sz="quarter" idx="14"/>
          </p:nvPr>
        </p:nvSpPr>
        <p:spPr>
          <a:xfrm>
            <a:off x="5839328" y="6303542"/>
            <a:ext cx="5490410" cy="300452"/>
          </a:xfrm>
        </p:spPr>
        <p:txBody>
          <a:bodyPr/>
          <a:lstStyle/>
          <a:p>
            <a:r>
              <a:rPr lang="en-US" dirty="0"/>
              <a:t>Mental Health and Addiction Services</a:t>
            </a:r>
          </a:p>
        </p:txBody>
      </p:sp>
    </p:spTree>
    <p:extLst>
      <p:ext uri="{BB962C8B-B14F-4D97-AF65-F5344CB8AC3E}">
        <p14:creationId xmlns:p14="http://schemas.microsoft.com/office/powerpoint/2010/main" val="602425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1652564-10A2-E57B-0E9A-4E8FAB9F4DCA}"/>
              </a:ext>
            </a:extLst>
          </p:cNvPr>
          <p:cNvSpPr>
            <a:spLocks noGrp="1"/>
          </p:cNvSpPr>
          <p:nvPr>
            <p:ph type="body" sz="quarter" idx="10"/>
          </p:nvPr>
        </p:nvSpPr>
        <p:spPr>
          <a:xfrm>
            <a:off x="6593549" y="457778"/>
            <a:ext cx="4992862" cy="926521"/>
          </a:xfrm>
        </p:spPr>
        <p:txBody>
          <a:bodyPr/>
          <a:lstStyle/>
          <a:p>
            <a:pPr lvl="0"/>
            <a:r>
              <a:rPr lang="en-US" dirty="0">
                <a:solidFill>
                  <a:srgbClr val="8B1722"/>
                </a:solidFill>
              </a:rPr>
              <a:t>Evaluation Data</a:t>
            </a:r>
          </a:p>
        </p:txBody>
      </p:sp>
      <p:sp>
        <p:nvSpPr>
          <p:cNvPr id="13" name="Text Placeholder 12">
            <a:extLst>
              <a:ext uri="{FF2B5EF4-FFF2-40B4-BE49-F238E27FC236}">
                <a16:creationId xmlns:a16="http://schemas.microsoft.com/office/drawing/2014/main" id="{1D88D3F5-33E3-4869-84DD-F3E08FCA516B}"/>
              </a:ext>
            </a:extLst>
          </p:cNvPr>
          <p:cNvSpPr>
            <a:spLocks noGrp="1"/>
          </p:cNvSpPr>
          <p:nvPr>
            <p:ph type="body" sz="quarter" idx="12"/>
          </p:nvPr>
        </p:nvSpPr>
        <p:spPr>
          <a:xfrm>
            <a:off x="6593549" y="1276520"/>
            <a:ext cx="4992862" cy="4304950"/>
          </a:xfrm>
        </p:spPr>
        <p:txBody>
          <a:bodyPr/>
          <a:lstStyle/>
          <a:p>
            <a:r>
              <a:rPr lang="en-US" sz="1600" dirty="0">
                <a:solidFill>
                  <a:srgbClr val="8B1722"/>
                </a:solidFill>
              </a:rPr>
              <a:t>On average, 54% of defendants were recommended as competent by the OFE.  </a:t>
            </a:r>
          </a:p>
          <a:p>
            <a:pPr lvl="1"/>
            <a:r>
              <a:rPr lang="en-US" sz="1600" dirty="0">
                <a:solidFill>
                  <a:srgbClr val="8B1722"/>
                </a:solidFill>
              </a:rPr>
              <a:t>Of the remaining cases, most were recommended as restorable (41.7%) while a small number were recommended as non-restorable (4.3%). </a:t>
            </a:r>
          </a:p>
          <a:p>
            <a:r>
              <a:rPr lang="en-US" sz="1600" dirty="0">
                <a:solidFill>
                  <a:srgbClr val="8B1722"/>
                </a:solidFill>
              </a:rPr>
              <a:t>Prior to the Covid-19 pandemic in 2020, CST evaluations were relatively stable, with a slight upward trend.  </a:t>
            </a:r>
          </a:p>
          <a:p>
            <a:r>
              <a:rPr lang="en-US" sz="1600" dirty="0">
                <a:solidFill>
                  <a:srgbClr val="8B1722"/>
                </a:solidFill>
              </a:rPr>
              <a:t>Evaluations fell dramatically in 2020 and 2021, when the courts were operating on limited schedules.  </a:t>
            </a:r>
          </a:p>
          <a:p>
            <a:r>
              <a:rPr lang="en-US" sz="1600" dirty="0">
                <a:solidFill>
                  <a:srgbClr val="8B1722"/>
                </a:solidFill>
              </a:rPr>
              <a:t>In 2022, they began to trend upward, almost reaching pre-pandemic levels in 2023 and 2024.  </a:t>
            </a:r>
          </a:p>
        </p:txBody>
      </p:sp>
      <p:sp>
        <p:nvSpPr>
          <p:cNvPr id="14" name="Text Placeholder 13">
            <a:extLst>
              <a:ext uri="{FF2B5EF4-FFF2-40B4-BE49-F238E27FC236}">
                <a16:creationId xmlns:a16="http://schemas.microsoft.com/office/drawing/2014/main" id="{C07ED00A-CF0A-6397-5F84-071566E43640}"/>
              </a:ext>
            </a:extLst>
          </p:cNvPr>
          <p:cNvSpPr>
            <a:spLocks noGrp="1"/>
          </p:cNvSpPr>
          <p:nvPr>
            <p:ph type="body" sz="quarter" idx="15"/>
          </p:nvPr>
        </p:nvSpPr>
        <p:spPr/>
        <p:txBody>
          <a:bodyPr/>
          <a:lstStyle/>
          <a:p>
            <a:r>
              <a:rPr lang="en-US" dirty="0"/>
              <a:t>Mental Health and Addiction Services</a:t>
            </a:r>
          </a:p>
        </p:txBody>
      </p:sp>
      <p:graphicFrame>
        <p:nvGraphicFramePr>
          <p:cNvPr id="2" name="Table 1">
            <a:extLst>
              <a:ext uri="{FF2B5EF4-FFF2-40B4-BE49-F238E27FC236}">
                <a16:creationId xmlns:a16="http://schemas.microsoft.com/office/drawing/2014/main" id="{B54CD04C-9C59-0420-E6C4-84E8F3BD2BBC}"/>
              </a:ext>
            </a:extLst>
          </p:cNvPr>
          <p:cNvGraphicFramePr>
            <a:graphicFrameLocks noGrp="1"/>
          </p:cNvGraphicFramePr>
          <p:nvPr>
            <p:extLst>
              <p:ext uri="{D42A27DB-BD31-4B8C-83A1-F6EECF244321}">
                <p14:modId xmlns:p14="http://schemas.microsoft.com/office/powerpoint/2010/main" val="863419778"/>
              </p:ext>
            </p:extLst>
          </p:nvPr>
        </p:nvGraphicFramePr>
        <p:xfrm>
          <a:off x="692727" y="457778"/>
          <a:ext cx="5146601" cy="5462731"/>
        </p:xfrm>
        <a:graphic>
          <a:graphicData uri="http://schemas.openxmlformats.org/drawingml/2006/table">
            <a:tbl>
              <a:tblPr firstRow="1" firstCol="1" bandRow="1">
                <a:tableStyleId>{5C22544A-7EE6-4342-B048-85BDC9FD1C3A}</a:tableStyleId>
              </a:tblPr>
              <a:tblGrid>
                <a:gridCol w="855429">
                  <a:extLst>
                    <a:ext uri="{9D8B030D-6E8A-4147-A177-3AD203B41FA5}">
                      <a16:colId xmlns:a16="http://schemas.microsoft.com/office/drawing/2014/main" val="3419452228"/>
                    </a:ext>
                  </a:extLst>
                </a:gridCol>
                <a:gridCol w="959203">
                  <a:extLst>
                    <a:ext uri="{9D8B030D-6E8A-4147-A177-3AD203B41FA5}">
                      <a16:colId xmlns:a16="http://schemas.microsoft.com/office/drawing/2014/main" val="3916139391"/>
                    </a:ext>
                  </a:extLst>
                </a:gridCol>
                <a:gridCol w="1060172">
                  <a:extLst>
                    <a:ext uri="{9D8B030D-6E8A-4147-A177-3AD203B41FA5}">
                      <a16:colId xmlns:a16="http://schemas.microsoft.com/office/drawing/2014/main" val="886976223"/>
                    </a:ext>
                  </a:extLst>
                </a:gridCol>
                <a:gridCol w="1110656">
                  <a:extLst>
                    <a:ext uri="{9D8B030D-6E8A-4147-A177-3AD203B41FA5}">
                      <a16:colId xmlns:a16="http://schemas.microsoft.com/office/drawing/2014/main" val="3371499230"/>
                    </a:ext>
                  </a:extLst>
                </a:gridCol>
                <a:gridCol w="1161141">
                  <a:extLst>
                    <a:ext uri="{9D8B030D-6E8A-4147-A177-3AD203B41FA5}">
                      <a16:colId xmlns:a16="http://schemas.microsoft.com/office/drawing/2014/main" val="730930482"/>
                    </a:ext>
                  </a:extLst>
                </a:gridCol>
              </a:tblGrid>
              <a:tr h="964013">
                <a:tc>
                  <a:txBody>
                    <a:bodyPr/>
                    <a:lstStyle/>
                    <a:p>
                      <a:pPr marL="0" marR="0" algn="ctr">
                        <a:buNone/>
                      </a:pPr>
                      <a:r>
                        <a:rPr lang="en-US" sz="1000" kern="100" dirty="0">
                          <a:effectLst/>
                        </a:rPr>
                        <a:t>YEAR</a:t>
                      </a:r>
                      <a:endParaRPr lang="en-US" sz="12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buNone/>
                      </a:pPr>
                      <a:r>
                        <a:rPr lang="en-US" sz="1000" kern="100">
                          <a:effectLst/>
                        </a:rPr>
                        <a:t>Total Evaluations</a:t>
                      </a:r>
                      <a:endParaRPr lang="en-US" sz="1200" kern="1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buNone/>
                      </a:pPr>
                      <a:r>
                        <a:rPr lang="en-US" sz="1000" kern="100" dirty="0">
                          <a:effectLst/>
                        </a:rPr>
                        <a:t>Competent (%)</a:t>
                      </a:r>
                      <a:endParaRPr lang="en-US" sz="1200" kern="1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buNone/>
                      </a:pPr>
                      <a:r>
                        <a:rPr lang="en-US" sz="1000" kern="100">
                          <a:effectLst/>
                        </a:rPr>
                        <a:t>Not Competent but</a:t>
                      </a:r>
                      <a:endParaRPr lang="en-US" sz="1200" kern="100">
                        <a:effectLst/>
                      </a:endParaRPr>
                    </a:p>
                    <a:p>
                      <a:pPr marL="0" marR="0" algn="ctr">
                        <a:buNone/>
                      </a:pPr>
                      <a:r>
                        <a:rPr lang="en-US" sz="1000" kern="100">
                          <a:effectLst/>
                        </a:rPr>
                        <a:t>Restorable (%)</a:t>
                      </a:r>
                      <a:endParaRPr lang="en-US" sz="1200" kern="1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buNone/>
                      </a:pPr>
                      <a:r>
                        <a:rPr lang="en-US" sz="1000" kern="100">
                          <a:effectLst/>
                        </a:rPr>
                        <a:t>Not Competent and Not Restorable (%)</a:t>
                      </a:r>
                      <a:endParaRPr lang="en-US" sz="1200" kern="1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447983146"/>
                  </a:ext>
                </a:extLst>
              </a:tr>
              <a:tr h="321337">
                <a:tc>
                  <a:txBody>
                    <a:bodyPr/>
                    <a:lstStyle/>
                    <a:p>
                      <a:pPr marL="0" marR="0" algn="ctr">
                        <a:buNone/>
                      </a:pPr>
                      <a:r>
                        <a:rPr lang="en-US" sz="1000" kern="100">
                          <a:effectLst/>
                        </a:rPr>
                        <a:t>2013</a:t>
                      </a:r>
                      <a:endParaRPr lang="en-US" sz="1200" kern="1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buNone/>
                      </a:pPr>
                      <a:r>
                        <a:rPr lang="en-US" sz="1000" kern="100">
                          <a:effectLst/>
                        </a:rPr>
                        <a:t>474</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262 (55.3%)</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192 (40.5%)</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20 (4.2%)</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316252223"/>
                  </a:ext>
                </a:extLst>
              </a:tr>
              <a:tr h="321337">
                <a:tc>
                  <a:txBody>
                    <a:bodyPr/>
                    <a:lstStyle/>
                    <a:p>
                      <a:pPr marL="0" marR="0" algn="ctr">
                        <a:buNone/>
                      </a:pPr>
                      <a:r>
                        <a:rPr lang="en-US" sz="1000" kern="100">
                          <a:effectLst/>
                        </a:rPr>
                        <a:t>2014</a:t>
                      </a:r>
                      <a:endParaRPr lang="en-US" sz="1200" kern="1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buNone/>
                      </a:pPr>
                      <a:r>
                        <a:rPr lang="en-US" sz="1000" kern="100">
                          <a:effectLst/>
                        </a:rPr>
                        <a:t>545</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270 (49.5%)</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248 (45.5%)</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27 (5.5%)</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696350455"/>
                  </a:ext>
                </a:extLst>
              </a:tr>
              <a:tr h="321337">
                <a:tc>
                  <a:txBody>
                    <a:bodyPr/>
                    <a:lstStyle/>
                    <a:p>
                      <a:pPr marL="0" marR="0" algn="ctr">
                        <a:buNone/>
                      </a:pPr>
                      <a:r>
                        <a:rPr lang="en-US" sz="1000" kern="100">
                          <a:effectLst/>
                        </a:rPr>
                        <a:t>2015</a:t>
                      </a:r>
                      <a:endParaRPr lang="en-US" sz="1200" kern="1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buNone/>
                      </a:pPr>
                      <a:r>
                        <a:rPr lang="en-US" sz="1000" kern="100">
                          <a:effectLst/>
                        </a:rPr>
                        <a:t>565</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309 (54.7%)</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236 (41.8%)</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20 (3.5%)</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131255210"/>
                  </a:ext>
                </a:extLst>
              </a:tr>
              <a:tr h="321337">
                <a:tc>
                  <a:txBody>
                    <a:bodyPr/>
                    <a:lstStyle/>
                    <a:p>
                      <a:pPr marL="0" marR="0" algn="ctr">
                        <a:buNone/>
                      </a:pPr>
                      <a:r>
                        <a:rPr lang="en-US" sz="1000" kern="100">
                          <a:effectLst/>
                        </a:rPr>
                        <a:t>2016</a:t>
                      </a:r>
                      <a:endParaRPr lang="en-US" sz="1200" kern="1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buNone/>
                      </a:pPr>
                      <a:r>
                        <a:rPr lang="en-US" sz="1000" kern="100">
                          <a:effectLst/>
                        </a:rPr>
                        <a:t>582</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310 (53.3%)</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247 (42.4%)</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25 (4.3%)</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715252255"/>
                  </a:ext>
                </a:extLst>
              </a:tr>
              <a:tr h="321337">
                <a:tc>
                  <a:txBody>
                    <a:bodyPr/>
                    <a:lstStyle/>
                    <a:p>
                      <a:pPr marL="0" marR="0" algn="ctr">
                        <a:buNone/>
                      </a:pPr>
                      <a:r>
                        <a:rPr lang="en-US" sz="1000" kern="100">
                          <a:effectLst/>
                        </a:rPr>
                        <a:t>2017</a:t>
                      </a:r>
                      <a:endParaRPr lang="en-US" sz="1200" kern="1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buNone/>
                      </a:pPr>
                      <a:r>
                        <a:rPr lang="en-US" sz="1000" kern="100">
                          <a:effectLst/>
                        </a:rPr>
                        <a:t>588</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347 (59.0%)</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216 (36.7%)</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25 (4.3%)</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920087112"/>
                  </a:ext>
                </a:extLst>
              </a:tr>
              <a:tr h="321337">
                <a:tc>
                  <a:txBody>
                    <a:bodyPr/>
                    <a:lstStyle/>
                    <a:p>
                      <a:pPr marL="0" marR="0" algn="ctr">
                        <a:buNone/>
                      </a:pPr>
                      <a:r>
                        <a:rPr lang="en-US" sz="1000" kern="100">
                          <a:effectLst/>
                        </a:rPr>
                        <a:t>2018</a:t>
                      </a:r>
                      <a:endParaRPr lang="en-US" sz="1200" kern="1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buNone/>
                      </a:pPr>
                      <a:r>
                        <a:rPr lang="en-US" sz="1000" kern="100">
                          <a:effectLst/>
                        </a:rPr>
                        <a:t>537</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300 (55.9%)</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211 (39.3%)</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26 (4.8%)</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419959724"/>
                  </a:ext>
                </a:extLst>
              </a:tr>
              <a:tr h="321337">
                <a:tc>
                  <a:txBody>
                    <a:bodyPr/>
                    <a:lstStyle/>
                    <a:p>
                      <a:pPr marL="0" marR="0" algn="ctr">
                        <a:buNone/>
                      </a:pPr>
                      <a:r>
                        <a:rPr lang="en-US" sz="1000" kern="100">
                          <a:effectLst/>
                        </a:rPr>
                        <a:t>2019</a:t>
                      </a:r>
                      <a:endParaRPr lang="en-US" sz="1200" kern="1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buNone/>
                      </a:pPr>
                      <a:r>
                        <a:rPr lang="en-US" sz="1000" kern="100">
                          <a:effectLst/>
                        </a:rPr>
                        <a:t>643</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355 (55.2%)</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260 (40.4%)</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28 (4.4%)</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689385548"/>
                  </a:ext>
                </a:extLst>
              </a:tr>
              <a:tr h="321337">
                <a:tc>
                  <a:txBody>
                    <a:bodyPr/>
                    <a:lstStyle/>
                    <a:p>
                      <a:pPr marL="0" marR="0" algn="ctr">
                        <a:buNone/>
                      </a:pPr>
                      <a:r>
                        <a:rPr lang="en-US" sz="1000" kern="100">
                          <a:effectLst/>
                        </a:rPr>
                        <a:t>2020</a:t>
                      </a:r>
                      <a:endParaRPr lang="en-US" sz="1200" kern="1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buNone/>
                      </a:pPr>
                      <a:r>
                        <a:rPr lang="en-US" sz="1000" kern="100">
                          <a:effectLst/>
                        </a:rPr>
                        <a:t>276</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160 (58.0%)</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99 (35.9%)</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17 (6.2%)</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775950865"/>
                  </a:ext>
                </a:extLst>
              </a:tr>
              <a:tr h="321337">
                <a:tc>
                  <a:txBody>
                    <a:bodyPr/>
                    <a:lstStyle/>
                    <a:p>
                      <a:pPr marL="0" marR="0" algn="ctr">
                        <a:buNone/>
                      </a:pPr>
                      <a:r>
                        <a:rPr lang="en-US" sz="1000" kern="100">
                          <a:effectLst/>
                        </a:rPr>
                        <a:t>2021</a:t>
                      </a:r>
                      <a:endParaRPr lang="en-US" sz="1200" kern="1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buNone/>
                      </a:pPr>
                      <a:r>
                        <a:rPr lang="en-US" sz="1000" kern="100">
                          <a:effectLst/>
                        </a:rPr>
                        <a:t>415</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227 (54.7%)</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167 (40.2%)</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21 (5.1%)</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567091554"/>
                  </a:ext>
                </a:extLst>
              </a:tr>
              <a:tr h="321337">
                <a:tc>
                  <a:txBody>
                    <a:bodyPr/>
                    <a:lstStyle/>
                    <a:p>
                      <a:pPr marL="0" marR="0" algn="ctr">
                        <a:buNone/>
                      </a:pPr>
                      <a:r>
                        <a:rPr lang="en-US" sz="1000" kern="100">
                          <a:effectLst/>
                        </a:rPr>
                        <a:t>2022</a:t>
                      </a:r>
                      <a:endParaRPr lang="en-US" sz="1200" kern="1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buNone/>
                      </a:pPr>
                      <a:r>
                        <a:rPr lang="en-US" sz="1000" kern="100">
                          <a:effectLst/>
                        </a:rPr>
                        <a:t>498</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267 (53.6%)</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218 (43.8%)</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13 (2.6%)</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963138526"/>
                  </a:ext>
                </a:extLst>
              </a:tr>
              <a:tr h="321337">
                <a:tc>
                  <a:txBody>
                    <a:bodyPr/>
                    <a:lstStyle/>
                    <a:p>
                      <a:pPr marL="0" marR="0" algn="ctr">
                        <a:buNone/>
                      </a:pPr>
                      <a:r>
                        <a:rPr lang="en-US" sz="1000" kern="100">
                          <a:effectLst/>
                        </a:rPr>
                        <a:t>2023</a:t>
                      </a:r>
                      <a:endParaRPr lang="en-US" sz="1200" kern="1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buNone/>
                      </a:pPr>
                      <a:r>
                        <a:rPr lang="en-US" sz="1000" kern="100">
                          <a:effectLst/>
                        </a:rPr>
                        <a:t>577</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303 (52.5%)</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252 (43.7%)</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22 (3.8%)</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482889037"/>
                  </a:ext>
                </a:extLst>
              </a:tr>
              <a:tr h="321337">
                <a:tc>
                  <a:txBody>
                    <a:bodyPr/>
                    <a:lstStyle/>
                    <a:p>
                      <a:pPr marL="0" marR="0" algn="ctr">
                        <a:buNone/>
                      </a:pPr>
                      <a:r>
                        <a:rPr lang="en-US" sz="1000" kern="100">
                          <a:effectLst/>
                        </a:rPr>
                        <a:t>2024</a:t>
                      </a:r>
                      <a:endParaRPr lang="en-US" sz="1200" kern="1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buNone/>
                      </a:pPr>
                      <a:r>
                        <a:rPr lang="en-US" sz="1000" kern="100">
                          <a:effectLst/>
                        </a:rPr>
                        <a:t>554</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265 (47.8%)</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261 (47.1%)</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28 5.1%)</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476169614"/>
                  </a:ext>
                </a:extLst>
              </a:tr>
              <a:tr h="321337">
                <a:tc>
                  <a:txBody>
                    <a:bodyPr/>
                    <a:lstStyle/>
                    <a:p>
                      <a:pPr marL="0" marR="0" algn="ctr">
                        <a:buNone/>
                      </a:pPr>
                      <a:r>
                        <a:rPr lang="en-US" sz="900" kern="100">
                          <a:effectLst/>
                        </a:rPr>
                        <a:t>TOTAL</a:t>
                      </a:r>
                      <a:endParaRPr lang="en-US" sz="1200" kern="1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buNone/>
                      </a:pPr>
                      <a:r>
                        <a:rPr lang="en-US" sz="1000" kern="100">
                          <a:effectLst/>
                        </a:rPr>
                        <a:t>6254</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3375 </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2607</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buNone/>
                      </a:pPr>
                      <a:r>
                        <a:rPr lang="en-US" sz="1000" kern="100">
                          <a:effectLst/>
                        </a:rPr>
                        <a:t>272</a:t>
                      </a:r>
                      <a:endParaRPr lang="en-US" sz="1200" kern="1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850684434"/>
                  </a:ext>
                </a:extLst>
              </a:tr>
              <a:tr h="321337">
                <a:tc>
                  <a:txBody>
                    <a:bodyPr/>
                    <a:lstStyle/>
                    <a:p>
                      <a:pPr marL="0" marR="0" algn="ctr">
                        <a:buNone/>
                      </a:pPr>
                      <a:r>
                        <a:rPr lang="en-US" sz="900" kern="100">
                          <a:effectLst/>
                        </a:rPr>
                        <a:t>AVERAGE</a:t>
                      </a:r>
                      <a:endParaRPr lang="en-US" sz="1200" kern="1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buNone/>
                      </a:pPr>
                      <a:r>
                        <a:rPr lang="en-US" sz="1000" kern="100">
                          <a:effectLst/>
                        </a:rPr>
                        <a:t>521(100.0)</a:t>
                      </a:r>
                      <a:endParaRPr lang="en-US" sz="1200" kern="1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buNone/>
                      </a:pPr>
                      <a:r>
                        <a:rPr lang="en-US" sz="1000" kern="100">
                          <a:effectLst/>
                        </a:rPr>
                        <a:t>281 (54.0%)</a:t>
                      </a:r>
                      <a:endParaRPr lang="en-US" sz="1200" kern="1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buNone/>
                      </a:pPr>
                      <a:r>
                        <a:rPr lang="en-US" sz="1000" kern="100">
                          <a:effectLst/>
                        </a:rPr>
                        <a:t>217 (41.7%)</a:t>
                      </a:r>
                      <a:endParaRPr lang="en-US" sz="1200" kern="1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buNone/>
                      </a:pPr>
                      <a:r>
                        <a:rPr lang="en-US" sz="1000" kern="100" dirty="0">
                          <a:effectLst/>
                        </a:rPr>
                        <a:t>23 (4.3%)</a:t>
                      </a:r>
                      <a:endParaRPr lang="en-US" sz="1200" kern="1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572209763"/>
                  </a:ext>
                </a:extLst>
              </a:tr>
            </a:tbl>
          </a:graphicData>
        </a:graphic>
      </p:graphicFrame>
      <p:sp>
        <p:nvSpPr>
          <p:cNvPr id="3" name="Rectangle 1">
            <a:extLst>
              <a:ext uri="{FF2B5EF4-FFF2-40B4-BE49-F238E27FC236}">
                <a16:creationId xmlns:a16="http://schemas.microsoft.com/office/drawing/2014/main" id="{98FF1139-6A7C-E9C0-74D6-4AE1A4DABC2F}"/>
              </a:ext>
            </a:extLst>
          </p:cNvPr>
          <p:cNvSpPr>
            <a:spLocks noChangeArrowheads="1"/>
          </p:cNvSpPr>
          <p:nvPr/>
        </p:nvSpPr>
        <p:spPr bwMode="auto">
          <a:xfrm flipV="1">
            <a:off x="-3472456" y="2571904"/>
            <a:ext cx="127498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86584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1">
            <a:extLst>
              <a:ext uri="{FF2B5EF4-FFF2-40B4-BE49-F238E27FC236}">
                <a16:creationId xmlns:a16="http://schemas.microsoft.com/office/drawing/2014/main" id="{3353B48D-D0FA-7B58-E129-7EE973D4665B}"/>
              </a:ext>
            </a:extLst>
          </p:cNvPr>
          <p:cNvSpPr>
            <a:spLocks noGrp="1"/>
          </p:cNvSpPr>
          <p:nvPr>
            <p:ph type="body" sz="quarter" idx="10"/>
          </p:nvPr>
        </p:nvSpPr>
        <p:spPr>
          <a:xfrm>
            <a:off x="6873579" y="457778"/>
            <a:ext cx="4712832" cy="539743"/>
          </a:xfrm>
        </p:spPr>
        <p:txBody>
          <a:bodyPr/>
          <a:lstStyle/>
          <a:p>
            <a:r>
              <a:rPr lang="en-US" dirty="0"/>
              <a:t>Competence to stand trial</a:t>
            </a:r>
          </a:p>
        </p:txBody>
      </p:sp>
      <p:sp>
        <p:nvSpPr>
          <p:cNvPr id="26" name="Text Placeholder 2">
            <a:extLst>
              <a:ext uri="{FF2B5EF4-FFF2-40B4-BE49-F238E27FC236}">
                <a16:creationId xmlns:a16="http://schemas.microsoft.com/office/drawing/2014/main" id="{56F70425-6F5A-D33B-1B0F-B797226AAC21}"/>
              </a:ext>
            </a:extLst>
          </p:cNvPr>
          <p:cNvSpPr>
            <a:spLocks noGrp="1"/>
          </p:cNvSpPr>
          <p:nvPr>
            <p:ph type="body" sz="quarter" idx="12"/>
          </p:nvPr>
        </p:nvSpPr>
        <p:spPr>
          <a:xfrm>
            <a:off x="6873579" y="1764754"/>
            <a:ext cx="4712832" cy="3771555"/>
          </a:xfrm>
        </p:spPr>
        <p:txBody>
          <a:bodyPr/>
          <a:lstStyle/>
          <a:p>
            <a:r>
              <a:rPr lang="en-US" i="1" dirty="0">
                <a:solidFill>
                  <a:schemeClr val="tx1"/>
                </a:solidFill>
              </a:rPr>
              <a:t>Dusky v. U.S.</a:t>
            </a:r>
            <a:r>
              <a:rPr lang="en-US" dirty="0">
                <a:solidFill>
                  <a:schemeClr val="tx1"/>
                </a:solidFill>
              </a:rPr>
              <a:t> (1960):</a:t>
            </a:r>
          </a:p>
          <a:p>
            <a:pPr lvl="1"/>
            <a:endParaRPr lang="en-US" dirty="0">
              <a:solidFill>
                <a:schemeClr val="tx1"/>
              </a:solidFill>
            </a:endParaRPr>
          </a:p>
          <a:p>
            <a:pPr lvl="1"/>
            <a:r>
              <a:rPr lang="en-US" dirty="0">
                <a:solidFill>
                  <a:schemeClr val="tx1"/>
                </a:solidFill>
              </a:rPr>
              <a:t>Sufficient present ability to consult with an attorney with a reasonable degree of rational understanding </a:t>
            </a:r>
            <a:r>
              <a:rPr lang="en-US" b="1" dirty="0">
                <a:solidFill>
                  <a:schemeClr val="accent1"/>
                </a:solidFill>
              </a:rPr>
              <a:t>(“ability to assist”)</a:t>
            </a:r>
          </a:p>
          <a:p>
            <a:pPr marL="457200" lvl="1" indent="0">
              <a:buNone/>
            </a:pPr>
            <a:endParaRPr lang="en-US" sz="800" dirty="0">
              <a:solidFill>
                <a:schemeClr val="tx1"/>
              </a:solidFill>
            </a:endParaRPr>
          </a:p>
          <a:p>
            <a:pPr marL="457200" lvl="1" indent="0">
              <a:buNone/>
            </a:pPr>
            <a:r>
              <a:rPr lang="en-US" dirty="0">
                <a:solidFill>
                  <a:schemeClr val="tx1"/>
                </a:solidFill>
              </a:rPr>
              <a:t>	AND</a:t>
            </a:r>
          </a:p>
          <a:p>
            <a:pPr marL="457200" lvl="1" indent="0">
              <a:buNone/>
            </a:pPr>
            <a:endParaRPr lang="en-US" sz="800" dirty="0">
              <a:solidFill>
                <a:schemeClr val="tx1"/>
              </a:solidFill>
            </a:endParaRPr>
          </a:p>
          <a:p>
            <a:pPr lvl="1"/>
            <a:r>
              <a:rPr lang="en-US" dirty="0">
                <a:solidFill>
                  <a:schemeClr val="tx1"/>
                </a:solidFill>
              </a:rPr>
              <a:t>Rational as well as factual understanding of the proceedings against him </a:t>
            </a:r>
            <a:r>
              <a:rPr lang="en-US" b="1" dirty="0">
                <a:solidFill>
                  <a:schemeClr val="accent1"/>
                </a:solidFill>
              </a:rPr>
              <a:t>(“rational understanding”)</a:t>
            </a:r>
          </a:p>
        </p:txBody>
      </p:sp>
      <p:pic>
        <p:nvPicPr>
          <p:cNvPr id="19" name="Image 1" descr="preencoded.png">
            <a:extLst>
              <a:ext uri="{FF2B5EF4-FFF2-40B4-BE49-F238E27FC236}">
                <a16:creationId xmlns:a16="http://schemas.microsoft.com/office/drawing/2014/main" id="{A0F50433-EE24-8F55-4804-FD9A0494F211}"/>
              </a:ext>
            </a:extLst>
          </p:cNvPr>
          <p:cNvPicPr>
            <a:picLocks noChangeAspect="1"/>
          </p:cNvPicPr>
          <p:nvPr/>
        </p:nvPicPr>
        <p:blipFill>
          <a:blip r:embed="rId2"/>
          <a:stretch>
            <a:fillRect/>
          </a:stretch>
        </p:blipFill>
        <p:spPr>
          <a:xfrm>
            <a:off x="0" y="0"/>
            <a:ext cx="6466114" cy="6858000"/>
          </a:xfrm>
          <a:prstGeom prst="rect">
            <a:avLst/>
          </a:prstGeom>
          <a:noFill/>
        </p:spPr>
      </p:pic>
    </p:spTree>
    <p:extLst>
      <p:ext uri="{BB962C8B-B14F-4D97-AF65-F5344CB8AC3E}">
        <p14:creationId xmlns:p14="http://schemas.microsoft.com/office/powerpoint/2010/main" val="755893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BB6F4D85-0213-C7D5-3EA8-F04BBA6E2BCD}"/>
              </a:ext>
            </a:extLst>
          </p:cNvPr>
          <p:cNvSpPr>
            <a:spLocks noGrp="1"/>
          </p:cNvSpPr>
          <p:nvPr>
            <p:ph type="body" sz="quarter" idx="15"/>
          </p:nvPr>
        </p:nvSpPr>
        <p:spPr/>
        <p:txBody>
          <a:bodyPr/>
          <a:lstStyle/>
          <a:p>
            <a:r>
              <a:rPr lang="en-US" dirty="0"/>
              <a:t>Mental Health and Addiction Services</a:t>
            </a:r>
          </a:p>
        </p:txBody>
      </p:sp>
      <p:sp>
        <p:nvSpPr>
          <p:cNvPr id="26" name="Text Placeholder 25">
            <a:extLst>
              <a:ext uri="{FF2B5EF4-FFF2-40B4-BE49-F238E27FC236}">
                <a16:creationId xmlns:a16="http://schemas.microsoft.com/office/drawing/2014/main" id="{05C5C844-B242-CF8E-1E31-63ABCE192EA9}"/>
              </a:ext>
            </a:extLst>
          </p:cNvPr>
          <p:cNvSpPr>
            <a:spLocks noGrp="1"/>
          </p:cNvSpPr>
          <p:nvPr>
            <p:ph type="body" sz="quarter" idx="12"/>
          </p:nvPr>
        </p:nvSpPr>
        <p:spPr>
          <a:xfrm>
            <a:off x="7288040" y="1720157"/>
            <a:ext cx="4299121" cy="4223097"/>
          </a:xfrm>
        </p:spPr>
        <p:txBody>
          <a:bodyPr/>
          <a:lstStyle/>
          <a:p>
            <a:r>
              <a:rPr lang="en-US" sz="1600" dirty="0">
                <a:solidFill>
                  <a:srgbClr val="8B1722"/>
                </a:solidFill>
              </a:rPr>
              <a:t>The number of evaluations ordered in each court is not directly related to the volume seen in each court. </a:t>
            </a:r>
          </a:p>
          <a:p>
            <a:r>
              <a:rPr lang="en-US" sz="1600" dirty="0">
                <a:solidFill>
                  <a:srgbClr val="8B1722"/>
                </a:solidFill>
              </a:rPr>
              <a:t>Comparatively, Bridgeport, Stamford, Meriden, and New London have higher percentages of competency orders.  </a:t>
            </a:r>
          </a:p>
          <a:p>
            <a:r>
              <a:rPr lang="en-US" sz="1600" dirty="0">
                <a:solidFill>
                  <a:srgbClr val="8B1722"/>
                </a:solidFill>
              </a:rPr>
              <a:t>We do not currently have data on other possible contributing factors (party requesting the evaluations, when the evaluation is ordered, demographics of the defendants, court utilization of diversion services, availability of clinical services in the area) </a:t>
            </a:r>
          </a:p>
        </p:txBody>
      </p:sp>
      <p:pic>
        <p:nvPicPr>
          <p:cNvPr id="9" name="Chart Placeholder 8">
            <a:extLst>
              <a:ext uri="{FF2B5EF4-FFF2-40B4-BE49-F238E27FC236}">
                <a16:creationId xmlns:a16="http://schemas.microsoft.com/office/drawing/2014/main" id="{88D8F5B2-C02C-3167-F044-66ED5169492E}"/>
              </a:ext>
            </a:extLst>
          </p:cNvPr>
          <p:cNvPicPr>
            <a:picLocks noGrp="1" noChangeAspect="1"/>
          </p:cNvPicPr>
          <p:nvPr>
            <p:ph type="chart" sz="quarter" idx="14"/>
          </p:nvPr>
        </p:nvPicPr>
        <p:blipFill>
          <a:blip r:embed="rId3"/>
          <a:stretch>
            <a:fillRect/>
          </a:stretch>
        </p:blipFill>
        <p:spPr>
          <a:xfrm>
            <a:off x="604837" y="1095469"/>
            <a:ext cx="6619827" cy="4155803"/>
          </a:xfrm>
          <a:prstGeom prst="rect">
            <a:avLst/>
          </a:prstGeom>
        </p:spPr>
      </p:pic>
      <p:sp>
        <p:nvSpPr>
          <p:cNvPr id="11" name="TextBox 10">
            <a:extLst>
              <a:ext uri="{FF2B5EF4-FFF2-40B4-BE49-F238E27FC236}">
                <a16:creationId xmlns:a16="http://schemas.microsoft.com/office/drawing/2014/main" id="{23553112-D6E2-1890-7235-CD0E970DF2B5}"/>
              </a:ext>
            </a:extLst>
          </p:cNvPr>
          <p:cNvSpPr txBox="1"/>
          <p:nvPr/>
        </p:nvSpPr>
        <p:spPr>
          <a:xfrm>
            <a:off x="7659232" y="534154"/>
            <a:ext cx="3991305" cy="954107"/>
          </a:xfrm>
          <a:prstGeom prst="rect">
            <a:avLst/>
          </a:prstGeom>
          <a:noFill/>
        </p:spPr>
        <p:txBody>
          <a:bodyPr wrap="square" rtlCol="0">
            <a:spAutoFit/>
          </a:bodyPr>
          <a:lstStyle/>
          <a:p>
            <a:r>
              <a:rPr lang="en-US" sz="2800" b="1" dirty="0">
                <a:solidFill>
                  <a:srgbClr val="8B1722"/>
                </a:solidFill>
              </a:rPr>
              <a:t>COMPETENCY ORDERS 2013-2024</a:t>
            </a:r>
          </a:p>
        </p:txBody>
      </p:sp>
    </p:spTree>
    <p:extLst>
      <p:ext uri="{BB962C8B-B14F-4D97-AF65-F5344CB8AC3E}">
        <p14:creationId xmlns:p14="http://schemas.microsoft.com/office/powerpoint/2010/main" val="3857620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3F555888-2725-F338-FE88-9B9E4442EEC0}"/>
              </a:ext>
            </a:extLst>
          </p:cNvPr>
          <p:cNvSpPr>
            <a:spLocks noGrp="1"/>
          </p:cNvSpPr>
          <p:nvPr>
            <p:ph type="body" sz="quarter" idx="10"/>
          </p:nvPr>
        </p:nvSpPr>
        <p:spPr>
          <a:xfrm>
            <a:off x="6593549" y="825041"/>
            <a:ext cx="4992862" cy="567278"/>
          </a:xfrm>
        </p:spPr>
        <p:txBody>
          <a:bodyPr/>
          <a:lstStyle/>
          <a:p>
            <a:pPr lvl="0"/>
            <a:r>
              <a:rPr lang="en-US" sz="2800" dirty="0">
                <a:solidFill>
                  <a:srgbClr val="8B1722"/>
                </a:solidFill>
              </a:rPr>
              <a:t>seriousness of Charges in CST Evaluation Cases</a:t>
            </a:r>
          </a:p>
        </p:txBody>
      </p:sp>
      <p:sp>
        <p:nvSpPr>
          <p:cNvPr id="43" name="Text Placeholder 42">
            <a:extLst>
              <a:ext uri="{FF2B5EF4-FFF2-40B4-BE49-F238E27FC236}">
                <a16:creationId xmlns:a16="http://schemas.microsoft.com/office/drawing/2014/main" id="{993EE52C-F678-2B4F-73A9-E94859D610B1}"/>
              </a:ext>
            </a:extLst>
          </p:cNvPr>
          <p:cNvSpPr>
            <a:spLocks noGrp="1"/>
          </p:cNvSpPr>
          <p:nvPr>
            <p:ph type="body" sz="quarter" idx="15"/>
          </p:nvPr>
        </p:nvSpPr>
        <p:spPr>
          <a:xfrm>
            <a:off x="8553450" y="6189241"/>
            <a:ext cx="2776288" cy="554449"/>
          </a:xfrm>
        </p:spPr>
        <p:txBody>
          <a:bodyPr/>
          <a:lstStyle/>
          <a:p>
            <a:r>
              <a:rPr lang="en-US" dirty="0"/>
              <a:t>Mental Health and Addiction Services</a:t>
            </a:r>
          </a:p>
        </p:txBody>
      </p:sp>
      <p:sp>
        <p:nvSpPr>
          <p:cNvPr id="62" name="Text Placeholder 61">
            <a:extLst>
              <a:ext uri="{FF2B5EF4-FFF2-40B4-BE49-F238E27FC236}">
                <a16:creationId xmlns:a16="http://schemas.microsoft.com/office/drawing/2014/main" id="{F9A50D00-69AC-FBE9-136B-A3C497931205}"/>
              </a:ext>
            </a:extLst>
          </p:cNvPr>
          <p:cNvSpPr>
            <a:spLocks noGrp="1"/>
          </p:cNvSpPr>
          <p:nvPr>
            <p:ph type="body" sz="quarter" idx="12"/>
          </p:nvPr>
        </p:nvSpPr>
        <p:spPr>
          <a:xfrm>
            <a:off x="6594300" y="2118511"/>
            <a:ext cx="4992862" cy="3824744"/>
          </a:xfrm>
        </p:spPr>
        <p:txBody>
          <a:bodyPr/>
          <a:lstStyle/>
          <a:p>
            <a:r>
              <a:rPr lang="en-US" sz="1600" dirty="0">
                <a:solidFill>
                  <a:srgbClr val="8B1722"/>
                </a:solidFill>
              </a:rPr>
              <a:t>On average, 35% of CST evaluations are ordered on misdemeanor cases. </a:t>
            </a:r>
          </a:p>
          <a:p>
            <a:r>
              <a:rPr lang="en-US" sz="1600" dirty="0">
                <a:solidFill>
                  <a:srgbClr val="8B1722"/>
                </a:solidFill>
              </a:rPr>
              <a:t>Although there was a slight decrease in orders on misdemeanor only cases in 2020 and 2021, likely due to COVID implications, the percentage has otherwise remained relatively stable throughout the 10-year period.</a:t>
            </a:r>
          </a:p>
        </p:txBody>
      </p:sp>
      <p:graphicFrame>
        <p:nvGraphicFramePr>
          <p:cNvPr id="10" name="Table 9">
            <a:extLst>
              <a:ext uri="{FF2B5EF4-FFF2-40B4-BE49-F238E27FC236}">
                <a16:creationId xmlns:a16="http://schemas.microsoft.com/office/drawing/2014/main" id="{1136F305-6D30-B118-D548-40EC8B60C2EE}"/>
              </a:ext>
            </a:extLst>
          </p:cNvPr>
          <p:cNvGraphicFramePr>
            <a:graphicFrameLocks noGrp="1"/>
          </p:cNvGraphicFramePr>
          <p:nvPr>
            <p:extLst>
              <p:ext uri="{D42A27DB-BD31-4B8C-83A1-F6EECF244321}">
                <p14:modId xmlns:p14="http://schemas.microsoft.com/office/powerpoint/2010/main" val="1609153161"/>
              </p:ext>
            </p:extLst>
          </p:nvPr>
        </p:nvGraphicFramePr>
        <p:xfrm>
          <a:off x="604839" y="825042"/>
          <a:ext cx="5237336" cy="5023490"/>
        </p:xfrm>
        <a:graphic>
          <a:graphicData uri="http://schemas.openxmlformats.org/drawingml/2006/table">
            <a:tbl>
              <a:tblPr firstRow="1" firstCol="1" bandRow="1"/>
              <a:tblGrid>
                <a:gridCol w="1006830">
                  <a:extLst>
                    <a:ext uri="{9D8B030D-6E8A-4147-A177-3AD203B41FA5}">
                      <a16:colId xmlns:a16="http://schemas.microsoft.com/office/drawing/2014/main" val="3424217146"/>
                    </a:ext>
                  </a:extLst>
                </a:gridCol>
                <a:gridCol w="1501147">
                  <a:extLst>
                    <a:ext uri="{9D8B030D-6E8A-4147-A177-3AD203B41FA5}">
                      <a16:colId xmlns:a16="http://schemas.microsoft.com/office/drawing/2014/main" val="517087606"/>
                    </a:ext>
                  </a:extLst>
                </a:gridCol>
                <a:gridCol w="1419267">
                  <a:extLst>
                    <a:ext uri="{9D8B030D-6E8A-4147-A177-3AD203B41FA5}">
                      <a16:colId xmlns:a16="http://schemas.microsoft.com/office/drawing/2014/main" val="4242257047"/>
                    </a:ext>
                  </a:extLst>
                </a:gridCol>
                <a:gridCol w="1310092">
                  <a:extLst>
                    <a:ext uri="{9D8B030D-6E8A-4147-A177-3AD203B41FA5}">
                      <a16:colId xmlns:a16="http://schemas.microsoft.com/office/drawing/2014/main" val="3815684477"/>
                    </a:ext>
                  </a:extLst>
                </a:gridCol>
              </a:tblGrid>
              <a:tr h="404876">
                <a:tc>
                  <a:txBody>
                    <a:bodyPr/>
                    <a:lstStyle/>
                    <a:p>
                      <a:pPr marL="0" marR="0">
                        <a:buNone/>
                      </a:pPr>
                      <a:r>
                        <a:rPr lang="en-US" sz="1000" b="1" kern="0">
                          <a:solidFill>
                            <a:srgbClr val="000000"/>
                          </a:solidFill>
                          <a:effectLst/>
                          <a:latin typeface="Times New Roman" panose="02020603050405020304" pitchFamily="18" charset="0"/>
                          <a:ea typeface="Times New Roman" panose="02020603050405020304" pitchFamily="18" charset="0"/>
                        </a:rPr>
                        <a:t>Year</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buNone/>
                      </a:pPr>
                      <a:r>
                        <a:rPr lang="en-US" sz="1000" b="1" kern="0">
                          <a:solidFill>
                            <a:srgbClr val="000000"/>
                          </a:solidFill>
                          <a:effectLst/>
                          <a:latin typeface="Times New Roman" panose="02020603050405020304" pitchFamily="18" charset="0"/>
                          <a:ea typeface="Times New Roman" panose="02020603050405020304" pitchFamily="18" charset="0"/>
                        </a:rPr>
                        <a:t>Number of Misdemeanor Cases (%)</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buNone/>
                      </a:pPr>
                      <a:r>
                        <a:rPr lang="en-US" sz="1000" b="1" kern="0">
                          <a:solidFill>
                            <a:srgbClr val="000000"/>
                          </a:solidFill>
                          <a:effectLst/>
                          <a:latin typeface="Times New Roman" panose="02020603050405020304" pitchFamily="18" charset="0"/>
                          <a:ea typeface="Times New Roman" panose="02020603050405020304" pitchFamily="18" charset="0"/>
                        </a:rPr>
                        <a:t>Number of Felony Cases (%)</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buNone/>
                      </a:pPr>
                      <a:r>
                        <a:rPr lang="en-US" sz="1000" b="1" kern="0">
                          <a:solidFill>
                            <a:srgbClr val="000000"/>
                          </a:solidFill>
                          <a:effectLst/>
                          <a:latin typeface="Times New Roman" panose="02020603050405020304" pitchFamily="18" charset="0"/>
                          <a:ea typeface="Times New Roman" panose="02020603050405020304" pitchFamily="18" charset="0"/>
                        </a:rPr>
                        <a:t>Total (%)</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626165436"/>
                  </a:ext>
                </a:extLst>
              </a:tr>
              <a:tr h="209937">
                <a:tc>
                  <a:txBody>
                    <a:bodyPr/>
                    <a:lstStyle/>
                    <a:p>
                      <a:pPr marL="0" marR="0">
                        <a:buNone/>
                      </a:pPr>
                      <a:r>
                        <a:rPr lang="en-US" sz="1000" kern="0">
                          <a:solidFill>
                            <a:srgbClr val="000000"/>
                          </a:solidFill>
                          <a:effectLst/>
                          <a:latin typeface="Times New Roman" panose="02020603050405020304" pitchFamily="18" charset="0"/>
                          <a:ea typeface="Times New Roman" panose="02020603050405020304" pitchFamily="18" charset="0"/>
                        </a:rPr>
                        <a:t>2013</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kern="0">
                          <a:solidFill>
                            <a:srgbClr val="000000"/>
                          </a:solidFill>
                          <a:effectLst/>
                          <a:latin typeface="Times New Roman" panose="02020603050405020304" pitchFamily="18" charset="0"/>
                          <a:ea typeface="Times New Roman" panose="02020603050405020304" pitchFamily="18" charset="0"/>
                        </a:rPr>
                        <a:t>189</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kern="0">
                          <a:solidFill>
                            <a:srgbClr val="000000"/>
                          </a:solidFill>
                          <a:effectLst/>
                          <a:latin typeface="Times New Roman" panose="02020603050405020304" pitchFamily="18" charset="0"/>
                          <a:ea typeface="Times New Roman" panose="02020603050405020304" pitchFamily="18" charset="0"/>
                        </a:rPr>
                        <a:t>313</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b="1" kern="0">
                          <a:solidFill>
                            <a:srgbClr val="000000"/>
                          </a:solidFill>
                          <a:effectLst/>
                          <a:latin typeface="Times New Roman" panose="02020603050405020304" pitchFamily="18" charset="0"/>
                          <a:ea typeface="Times New Roman" panose="02020603050405020304" pitchFamily="18" charset="0"/>
                        </a:rPr>
                        <a:t>502</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066359872"/>
                  </a:ext>
                </a:extLst>
              </a:tr>
              <a:tr h="209937">
                <a:tc>
                  <a:txBody>
                    <a:bodyPr/>
                    <a:lstStyle/>
                    <a:p>
                      <a:pPr marL="0" marR="0">
                        <a:buNone/>
                      </a:pPr>
                      <a:r>
                        <a:rPr lang="en-US" sz="900" kern="0">
                          <a:solidFill>
                            <a:srgbClr val="000000"/>
                          </a:solidFill>
                          <a:effectLst/>
                          <a:latin typeface="Times New Roman" panose="02020603050405020304" pitchFamily="18" charset="0"/>
                          <a:ea typeface="Times New Roman" panose="02020603050405020304" pitchFamily="18" charset="0"/>
                        </a:rPr>
                        <a:t> </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kern="0">
                          <a:solidFill>
                            <a:srgbClr val="000000"/>
                          </a:solidFill>
                          <a:effectLst/>
                          <a:latin typeface="Times New Roman" panose="02020603050405020304" pitchFamily="18" charset="0"/>
                          <a:ea typeface="Times New Roman" panose="02020603050405020304" pitchFamily="18" charset="0"/>
                        </a:rPr>
                        <a:t>37.6%</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kern="0">
                          <a:solidFill>
                            <a:srgbClr val="000000"/>
                          </a:solidFill>
                          <a:effectLst/>
                          <a:latin typeface="Times New Roman" panose="02020603050405020304" pitchFamily="18" charset="0"/>
                          <a:ea typeface="Times New Roman" panose="02020603050405020304" pitchFamily="18" charset="0"/>
                        </a:rPr>
                        <a:t>62.4%</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b="1" kern="0">
                          <a:solidFill>
                            <a:srgbClr val="000000"/>
                          </a:solidFill>
                          <a:effectLst/>
                          <a:latin typeface="Times New Roman" panose="02020603050405020304" pitchFamily="18" charset="0"/>
                          <a:ea typeface="Times New Roman" panose="02020603050405020304" pitchFamily="18" charset="0"/>
                        </a:rPr>
                        <a:t>100.0%</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9651576"/>
                  </a:ext>
                </a:extLst>
              </a:tr>
              <a:tr h="209937">
                <a:tc>
                  <a:txBody>
                    <a:bodyPr/>
                    <a:lstStyle/>
                    <a:p>
                      <a:pPr marL="0" marR="0">
                        <a:buNone/>
                      </a:pPr>
                      <a:r>
                        <a:rPr lang="en-US" sz="1000" kern="0">
                          <a:solidFill>
                            <a:srgbClr val="000000"/>
                          </a:solidFill>
                          <a:effectLst/>
                          <a:latin typeface="Times New Roman" panose="02020603050405020304" pitchFamily="18" charset="0"/>
                          <a:ea typeface="Times New Roman" panose="02020603050405020304" pitchFamily="18" charset="0"/>
                        </a:rPr>
                        <a:t>2014</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kern="0">
                          <a:solidFill>
                            <a:srgbClr val="000000"/>
                          </a:solidFill>
                          <a:effectLst/>
                          <a:latin typeface="Times New Roman" panose="02020603050405020304" pitchFamily="18" charset="0"/>
                          <a:ea typeface="Times New Roman" panose="02020603050405020304" pitchFamily="18" charset="0"/>
                        </a:rPr>
                        <a:t>213</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kern="0">
                          <a:solidFill>
                            <a:srgbClr val="000000"/>
                          </a:solidFill>
                          <a:effectLst/>
                          <a:latin typeface="Times New Roman" panose="02020603050405020304" pitchFamily="18" charset="0"/>
                          <a:ea typeface="Times New Roman" panose="02020603050405020304" pitchFamily="18" charset="0"/>
                        </a:rPr>
                        <a:t>344</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b="1" kern="0">
                          <a:solidFill>
                            <a:srgbClr val="000000"/>
                          </a:solidFill>
                          <a:effectLst/>
                          <a:latin typeface="Times New Roman" panose="02020603050405020304" pitchFamily="18" charset="0"/>
                          <a:ea typeface="Times New Roman" panose="02020603050405020304" pitchFamily="18" charset="0"/>
                        </a:rPr>
                        <a:t>557</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877372437"/>
                  </a:ext>
                </a:extLst>
              </a:tr>
              <a:tr h="209937">
                <a:tc>
                  <a:txBody>
                    <a:bodyPr/>
                    <a:lstStyle/>
                    <a:p>
                      <a:pPr marL="0" marR="0">
                        <a:buNone/>
                      </a:pPr>
                      <a:r>
                        <a:rPr lang="en-US" sz="900" kern="0">
                          <a:solidFill>
                            <a:srgbClr val="000000"/>
                          </a:solidFill>
                          <a:effectLst/>
                          <a:latin typeface="Times New Roman" panose="02020603050405020304" pitchFamily="18" charset="0"/>
                          <a:ea typeface="Times New Roman" panose="02020603050405020304" pitchFamily="18" charset="0"/>
                        </a:rPr>
                        <a:t> </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kern="0">
                          <a:solidFill>
                            <a:srgbClr val="000000"/>
                          </a:solidFill>
                          <a:effectLst/>
                          <a:latin typeface="Times New Roman" panose="02020603050405020304" pitchFamily="18" charset="0"/>
                          <a:ea typeface="Times New Roman" panose="02020603050405020304" pitchFamily="18" charset="0"/>
                        </a:rPr>
                        <a:t>38.2%</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kern="0">
                          <a:solidFill>
                            <a:srgbClr val="000000"/>
                          </a:solidFill>
                          <a:effectLst/>
                          <a:latin typeface="Times New Roman" panose="02020603050405020304" pitchFamily="18" charset="0"/>
                          <a:ea typeface="Times New Roman" panose="02020603050405020304" pitchFamily="18" charset="0"/>
                        </a:rPr>
                        <a:t>61.8%</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b="1" kern="0">
                          <a:solidFill>
                            <a:srgbClr val="000000"/>
                          </a:solidFill>
                          <a:effectLst/>
                          <a:latin typeface="Times New Roman" panose="02020603050405020304" pitchFamily="18" charset="0"/>
                          <a:ea typeface="Times New Roman" panose="02020603050405020304" pitchFamily="18" charset="0"/>
                        </a:rPr>
                        <a:t>100.0%</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9350665"/>
                  </a:ext>
                </a:extLst>
              </a:tr>
              <a:tr h="209937">
                <a:tc>
                  <a:txBody>
                    <a:bodyPr/>
                    <a:lstStyle/>
                    <a:p>
                      <a:pPr marL="0" marR="0">
                        <a:buNone/>
                      </a:pPr>
                      <a:r>
                        <a:rPr lang="en-US" sz="1000" kern="0">
                          <a:solidFill>
                            <a:srgbClr val="000000"/>
                          </a:solidFill>
                          <a:effectLst/>
                          <a:latin typeface="Times New Roman" panose="02020603050405020304" pitchFamily="18" charset="0"/>
                          <a:ea typeface="Times New Roman" panose="02020603050405020304" pitchFamily="18" charset="0"/>
                        </a:rPr>
                        <a:t>2015</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kern="0">
                          <a:solidFill>
                            <a:srgbClr val="000000"/>
                          </a:solidFill>
                          <a:effectLst/>
                          <a:latin typeface="Times New Roman" panose="02020603050405020304" pitchFamily="18" charset="0"/>
                          <a:ea typeface="Times New Roman" panose="02020603050405020304" pitchFamily="18" charset="0"/>
                        </a:rPr>
                        <a:t>197</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kern="0">
                          <a:solidFill>
                            <a:srgbClr val="000000"/>
                          </a:solidFill>
                          <a:effectLst/>
                          <a:latin typeface="Times New Roman" panose="02020603050405020304" pitchFamily="18" charset="0"/>
                          <a:ea typeface="Times New Roman" panose="02020603050405020304" pitchFamily="18" charset="0"/>
                        </a:rPr>
                        <a:t>367</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b="1" kern="0">
                          <a:solidFill>
                            <a:srgbClr val="000000"/>
                          </a:solidFill>
                          <a:effectLst/>
                          <a:latin typeface="Times New Roman" panose="02020603050405020304" pitchFamily="18" charset="0"/>
                          <a:ea typeface="Times New Roman" panose="02020603050405020304" pitchFamily="18" charset="0"/>
                        </a:rPr>
                        <a:t>564</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34138603"/>
                  </a:ext>
                </a:extLst>
              </a:tr>
              <a:tr h="209937">
                <a:tc>
                  <a:txBody>
                    <a:bodyPr/>
                    <a:lstStyle/>
                    <a:p>
                      <a:pPr marL="0" marR="0">
                        <a:buNone/>
                      </a:pPr>
                      <a:r>
                        <a:rPr lang="en-US" sz="900" kern="0">
                          <a:solidFill>
                            <a:srgbClr val="000000"/>
                          </a:solidFill>
                          <a:effectLst/>
                          <a:latin typeface="Times New Roman" panose="02020603050405020304" pitchFamily="18" charset="0"/>
                          <a:ea typeface="Times New Roman" panose="02020603050405020304" pitchFamily="18" charset="0"/>
                        </a:rPr>
                        <a:t> </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kern="0">
                          <a:solidFill>
                            <a:srgbClr val="000000"/>
                          </a:solidFill>
                          <a:effectLst/>
                          <a:latin typeface="Times New Roman" panose="02020603050405020304" pitchFamily="18" charset="0"/>
                          <a:ea typeface="Times New Roman" panose="02020603050405020304" pitchFamily="18" charset="0"/>
                        </a:rPr>
                        <a:t>34.9%</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kern="0">
                          <a:solidFill>
                            <a:srgbClr val="000000"/>
                          </a:solidFill>
                          <a:effectLst/>
                          <a:latin typeface="Times New Roman" panose="02020603050405020304" pitchFamily="18" charset="0"/>
                          <a:ea typeface="Times New Roman" panose="02020603050405020304" pitchFamily="18" charset="0"/>
                        </a:rPr>
                        <a:t>65.1%</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b="1" kern="0">
                          <a:solidFill>
                            <a:srgbClr val="000000"/>
                          </a:solidFill>
                          <a:effectLst/>
                          <a:latin typeface="Times New Roman" panose="02020603050405020304" pitchFamily="18" charset="0"/>
                          <a:ea typeface="Times New Roman" panose="02020603050405020304" pitchFamily="18" charset="0"/>
                        </a:rPr>
                        <a:t>100.0%</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7268858"/>
                  </a:ext>
                </a:extLst>
              </a:tr>
              <a:tr h="209937">
                <a:tc>
                  <a:txBody>
                    <a:bodyPr/>
                    <a:lstStyle/>
                    <a:p>
                      <a:pPr marL="0" marR="0">
                        <a:buNone/>
                      </a:pPr>
                      <a:r>
                        <a:rPr lang="en-US" sz="1000" kern="0">
                          <a:solidFill>
                            <a:srgbClr val="000000"/>
                          </a:solidFill>
                          <a:effectLst/>
                          <a:latin typeface="Times New Roman" panose="02020603050405020304" pitchFamily="18" charset="0"/>
                          <a:ea typeface="Times New Roman" panose="02020603050405020304" pitchFamily="18" charset="0"/>
                        </a:rPr>
                        <a:t>2016</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kern="0">
                          <a:solidFill>
                            <a:srgbClr val="000000"/>
                          </a:solidFill>
                          <a:effectLst/>
                          <a:latin typeface="Times New Roman" panose="02020603050405020304" pitchFamily="18" charset="0"/>
                          <a:ea typeface="Times New Roman" panose="02020603050405020304" pitchFamily="18" charset="0"/>
                        </a:rPr>
                        <a:t>217</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kern="0">
                          <a:solidFill>
                            <a:srgbClr val="000000"/>
                          </a:solidFill>
                          <a:effectLst/>
                          <a:latin typeface="Times New Roman" panose="02020603050405020304" pitchFamily="18" charset="0"/>
                          <a:ea typeface="Times New Roman" panose="02020603050405020304" pitchFamily="18" charset="0"/>
                        </a:rPr>
                        <a:t>346</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b="1" kern="0">
                          <a:solidFill>
                            <a:srgbClr val="000000"/>
                          </a:solidFill>
                          <a:effectLst/>
                          <a:latin typeface="Times New Roman" panose="02020603050405020304" pitchFamily="18" charset="0"/>
                          <a:ea typeface="Times New Roman" panose="02020603050405020304" pitchFamily="18" charset="0"/>
                        </a:rPr>
                        <a:t>563</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027806274"/>
                  </a:ext>
                </a:extLst>
              </a:tr>
              <a:tr h="209937">
                <a:tc>
                  <a:txBody>
                    <a:bodyPr/>
                    <a:lstStyle/>
                    <a:p>
                      <a:pPr marL="0" marR="0">
                        <a:buNone/>
                      </a:pPr>
                      <a:r>
                        <a:rPr lang="en-US" sz="900" kern="0">
                          <a:solidFill>
                            <a:srgbClr val="000000"/>
                          </a:solidFill>
                          <a:effectLst/>
                          <a:latin typeface="Times New Roman" panose="02020603050405020304" pitchFamily="18" charset="0"/>
                          <a:ea typeface="Times New Roman" panose="02020603050405020304" pitchFamily="18" charset="0"/>
                        </a:rPr>
                        <a:t> </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kern="0">
                          <a:solidFill>
                            <a:srgbClr val="000000"/>
                          </a:solidFill>
                          <a:effectLst/>
                          <a:latin typeface="Times New Roman" panose="02020603050405020304" pitchFamily="18" charset="0"/>
                          <a:ea typeface="Times New Roman" panose="02020603050405020304" pitchFamily="18" charset="0"/>
                        </a:rPr>
                        <a:t>38.5%</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kern="0">
                          <a:solidFill>
                            <a:srgbClr val="000000"/>
                          </a:solidFill>
                          <a:effectLst/>
                          <a:latin typeface="Times New Roman" panose="02020603050405020304" pitchFamily="18" charset="0"/>
                          <a:ea typeface="Times New Roman" panose="02020603050405020304" pitchFamily="18" charset="0"/>
                        </a:rPr>
                        <a:t>61.5%</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b="1" kern="0">
                          <a:solidFill>
                            <a:srgbClr val="000000"/>
                          </a:solidFill>
                          <a:effectLst/>
                          <a:latin typeface="Times New Roman" panose="02020603050405020304" pitchFamily="18" charset="0"/>
                          <a:ea typeface="Times New Roman" panose="02020603050405020304" pitchFamily="18" charset="0"/>
                        </a:rPr>
                        <a:t>100.0%</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3445842"/>
                  </a:ext>
                </a:extLst>
              </a:tr>
              <a:tr h="209937">
                <a:tc>
                  <a:txBody>
                    <a:bodyPr/>
                    <a:lstStyle/>
                    <a:p>
                      <a:pPr marL="0" marR="0">
                        <a:buNone/>
                      </a:pPr>
                      <a:r>
                        <a:rPr lang="en-US" sz="1000" kern="0">
                          <a:solidFill>
                            <a:srgbClr val="000000"/>
                          </a:solidFill>
                          <a:effectLst/>
                          <a:latin typeface="Times New Roman" panose="02020603050405020304" pitchFamily="18" charset="0"/>
                          <a:ea typeface="Times New Roman" panose="02020603050405020304" pitchFamily="18" charset="0"/>
                        </a:rPr>
                        <a:t>2017</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kern="0">
                          <a:solidFill>
                            <a:srgbClr val="000000"/>
                          </a:solidFill>
                          <a:effectLst/>
                          <a:latin typeface="Times New Roman" panose="02020603050405020304" pitchFamily="18" charset="0"/>
                          <a:ea typeface="Times New Roman" panose="02020603050405020304" pitchFamily="18" charset="0"/>
                        </a:rPr>
                        <a:t>200</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kern="0">
                          <a:solidFill>
                            <a:srgbClr val="000000"/>
                          </a:solidFill>
                          <a:effectLst/>
                          <a:latin typeface="Times New Roman" panose="02020603050405020304" pitchFamily="18" charset="0"/>
                          <a:ea typeface="Times New Roman" panose="02020603050405020304" pitchFamily="18" charset="0"/>
                        </a:rPr>
                        <a:t>385</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b="1" kern="0">
                          <a:solidFill>
                            <a:srgbClr val="000000"/>
                          </a:solidFill>
                          <a:effectLst/>
                          <a:latin typeface="Times New Roman" panose="02020603050405020304" pitchFamily="18" charset="0"/>
                          <a:ea typeface="Times New Roman" panose="02020603050405020304" pitchFamily="18" charset="0"/>
                        </a:rPr>
                        <a:t>585</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402135392"/>
                  </a:ext>
                </a:extLst>
              </a:tr>
              <a:tr h="209937">
                <a:tc>
                  <a:txBody>
                    <a:bodyPr/>
                    <a:lstStyle/>
                    <a:p>
                      <a:pPr marL="0" marR="0">
                        <a:buNone/>
                      </a:pPr>
                      <a:r>
                        <a:rPr lang="en-US" sz="900" kern="0">
                          <a:solidFill>
                            <a:srgbClr val="000000"/>
                          </a:solidFill>
                          <a:effectLst/>
                          <a:latin typeface="Times New Roman" panose="02020603050405020304" pitchFamily="18" charset="0"/>
                          <a:ea typeface="Times New Roman" panose="02020603050405020304" pitchFamily="18" charset="0"/>
                        </a:rPr>
                        <a:t> </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kern="0">
                          <a:solidFill>
                            <a:srgbClr val="000000"/>
                          </a:solidFill>
                          <a:effectLst/>
                          <a:latin typeface="Times New Roman" panose="02020603050405020304" pitchFamily="18" charset="0"/>
                          <a:ea typeface="Times New Roman" panose="02020603050405020304" pitchFamily="18" charset="0"/>
                        </a:rPr>
                        <a:t>34.2%</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kern="0">
                          <a:solidFill>
                            <a:srgbClr val="000000"/>
                          </a:solidFill>
                          <a:effectLst/>
                          <a:latin typeface="Times New Roman" panose="02020603050405020304" pitchFamily="18" charset="0"/>
                          <a:ea typeface="Times New Roman" panose="02020603050405020304" pitchFamily="18" charset="0"/>
                        </a:rPr>
                        <a:t>65.8%</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b="1" kern="0">
                          <a:solidFill>
                            <a:srgbClr val="000000"/>
                          </a:solidFill>
                          <a:effectLst/>
                          <a:latin typeface="Times New Roman" panose="02020603050405020304" pitchFamily="18" charset="0"/>
                          <a:ea typeface="Times New Roman" panose="02020603050405020304" pitchFamily="18" charset="0"/>
                        </a:rPr>
                        <a:t>100.0%</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5554786"/>
                  </a:ext>
                </a:extLst>
              </a:tr>
              <a:tr h="209937">
                <a:tc>
                  <a:txBody>
                    <a:bodyPr/>
                    <a:lstStyle/>
                    <a:p>
                      <a:pPr marL="0" marR="0">
                        <a:buNone/>
                      </a:pPr>
                      <a:r>
                        <a:rPr lang="en-US" sz="1000" kern="0">
                          <a:solidFill>
                            <a:srgbClr val="000000"/>
                          </a:solidFill>
                          <a:effectLst/>
                          <a:latin typeface="Times New Roman" panose="02020603050405020304" pitchFamily="18" charset="0"/>
                          <a:ea typeface="Times New Roman" panose="02020603050405020304" pitchFamily="18" charset="0"/>
                        </a:rPr>
                        <a:t>2018</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kern="0">
                          <a:solidFill>
                            <a:srgbClr val="000000"/>
                          </a:solidFill>
                          <a:effectLst/>
                          <a:latin typeface="Times New Roman" panose="02020603050405020304" pitchFamily="18" charset="0"/>
                          <a:ea typeface="Times New Roman" panose="02020603050405020304" pitchFamily="18" charset="0"/>
                        </a:rPr>
                        <a:t>195</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kern="0">
                          <a:solidFill>
                            <a:srgbClr val="000000"/>
                          </a:solidFill>
                          <a:effectLst/>
                          <a:latin typeface="Times New Roman" panose="02020603050405020304" pitchFamily="18" charset="0"/>
                          <a:ea typeface="Times New Roman" panose="02020603050405020304" pitchFamily="18" charset="0"/>
                        </a:rPr>
                        <a:t>373</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b="1" kern="0">
                          <a:solidFill>
                            <a:srgbClr val="000000"/>
                          </a:solidFill>
                          <a:effectLst/>
                          <a:latin typeface="Times New Roman" panose="02020603050405020304" pitchFamily="18" charset="0"/>
                          <a:ea typeface="Times New Roman" panose="02020603050405020304" pitchFamily="18" charset="0"/>
                        </a:rPr>
                        <a:t>568</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034558061"/>
                  </a:ext>
                </a:extLst>
              </a:tr>
              <a:tr h="209937">
                <a:tc>
                  <a:txBody>
                    <a:bodyPr/>
                    <a:lstStyle/>
                    <a:p>
                      <a:pPr marL="0" marR="0">
                        <a:buNone/>
                      </a:pPr>
                      <a:r>
                        <a:rPr lang="en-US" sz="900" kern="0">
                          <a:solidFill>
                            <a:srgbClr val="000000"/>
                          </a:solidFill>
                          <a:effectLst/>
                          <a:latin typeface="Times New Roman" panose="02020603050405020304" pitchFamily="18" charset="0"/>
                          <a:ea typeface="Times New Roman" panose="02020603050405020304" pitchFamily="18" charset="0"/>
                        </a:rPr>
                        <a:t> </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kern="0">
                          <a:solidFill>
                            <a:srgbClr val="000000"/>
                          </a:solidFill>
                          <a:effectLst/>
                          <a:latin typeface="Times New Roman" panose="02020603050405020304" pitchFamily="18" charset="0"/>
                          <a:ea typeface="Times New Roman" panose="02020603050405020304" pitchFamily="18" charset="0"/>
                        </a:rPr>
                        <a:t>34.3%</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kern="0">
                          <a:solidFill>
                            <a:srgbClr val="000000"/>
                          </a:solidFill>
                          <a:effectLst/>
                          <a:latin typeface="Times New Roman" panose="02020603050405020304" pitchFamily="18" charset="0"/>
                          <a:ea typeface="Times New Roman" panose="02020603050405020304" pitchFamily="18" charset="0"/>
                        </a:rPr>
                        <a:t>65.7%</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b="1" kern="0">
                          <a:solidFill>
                            <a:srgbClr val="000000"/>
                          </a:solidFill>
                          <a:effectLst/>
                          <a:latin typeface="Times New Roman" panose="02020603050405020304" pitchFamily="18" charset="0"/>
                          <a:ea typeface="Times New Roman" panose="02020603050405020304" pitchFamily="18" charset="0"/>
                        </a:rPr>
                        <a:t>100.0%</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9653636"/>
                  </a:ext>
                </a:extLst>
              </a:tr>
              <a:tr h="209937">
                <a:tc>
                  <a:txBody>
                    <a:bodyPr/>
                    <a:lstStyle/>
                    <a:p>
                      <a:pPr marL="0" marR="0">
                        <a:buNone/>
                      </a:pPr>
                      <a:r>
                        <a:rPr lang="en-US" sz="1000" kern="0">
                          <a:solidFill>
                            <a:srgbClr val="000000"/>
                          </a:solidFill>
                          <a:effectLst/>
                          <a:latin typeface="Times New Roman" panose="02020603050405020304" pitchFamily="18" charset="0"/>
                          <a:ea typeface="Times New Roman" panose="02020603050405020304" pitchFamily="18" charset="0"/>
                        </a:rPr>
                        <a:t>2019</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kern="0">
                          <a:solidFill>
                            <a:srgbClr val="000000"/>
                          </a:solidFill>
                          <a:effectLst/>
                          <a:latin typeface="Times New Roman" panose="02020603050405020304" pitchFamily="18" charset="0"/>
                          <a:ea typeface="Times New Roman" panose="02020603050405020304" pitchFamily="18" charset="0"/>
                        </a:rPr>
                        <a:t>238</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kern="0">
                          <a:solidFill>
                            <a:srgbClr val="000000"/>
                          </a:solidFill>
                          <a:effectLst/>
                          <a:latin typeface="Times New Roman" panose="02020603050405020304" pitchFamily="18" charset="0"/>
                          <a:ea typeface="Times New Roman" panose="02020603050405020304" pitchFamily="18" charset="0"/>
                        </a:rPr>
                        <a:t>407</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b="1" kern="0">
                          <a:solidFill>
                            <a:srgbClr val="000000"/>
                          </a:solidFill>
                          <a:effectLst/>
                          <a:latin typeface="Times New Roman" panose="02020603050405020304" pitchFamily="18" charset="0"/>
                          <a:ea typeface="Times New Roman" panose="02020603050405020304" pitchFamily="18" charset="0"/>
                        </a:rPr>
                        <a:t>645</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721959003"/>
                  </a:ext>
                </a:extLst>
              </a:tr>
              <a:tr h="209937">
                <a:tc>
                  <a:txBody>
                    <a:bodyPr/>
                    <a:lstStyle/>
                    <a:p>
                      <a:pPr marL="0" marR="0">
                        <a:buNone/>
                      </a:pPr>
                      <a:r>
                        <a:rPr lang="en-US" sz="900" kern="0">
                          <a:solidFill>
                            <a:srgbClr val="000000"/>
                          </a:solidFill>
                          <a:effectLst/>
                          <a:latin typeface="Times New Roman" panose="02020603050405020304" pitchFamily="18" charset="0"/>
                          <a:ea typeface="Times New Roman" panose="02020603050405020304" pitchFamily="18" charset="0"/>
                        </a:rPr>
                        <a:t> </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kern="0">
                          <a:solidFill>
                            <a:srgbClr val="000000"/>
                          </a:solidFill>
                          <a:effectLst/>
                          <a:latin typeface="Times New Roman" panose="02020603050405020304" pitchFamily="18" charset="0"/>
                          <a:ea typeface="Times New Roman" panose="02020603050405020304" pitchFamily="18" charset="0"/>
                        </a:rPr>
                        <a:t>36.9%</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kern="0">
                          <a:solidFill>
                            <a:srgbClr val="000000"/>
                          </a:solidFill>
                          <a:effectLst/>
                          <a:latin typeface="Times New Roman" panose="02020603050405020304" pitchFamily="18" charset="0"/>
                          <a:ea typeface="Times New Roman" panose="02020603050405020304" pitchFamily="18" charset="0"/>
                        </a:rPr>
                        <a:t>63.1%</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b="1" kern="0">
                          <a:solidFill>
                            <a:srgbClr val="000000"/>
                          </a:solidFill>
                          <a:effectLst/>
                          <a:latin typeface="Times New Roman" panose="02020603050405020304" pitchFamily="18" charset="0"/>
                          <a:ea typeface="Times New Roman" panose="02020603050405020304" pitchFamily="18" charset="0"/>
                        </a:rPr>
                        <a:t>100.0%</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7986926"/>
                  </a:ext>
                </a:extLst>
              </a:tr>
              <a:tr h="209937">
                <a:tc>
                  <a:txBody>
                    <a:bodyPr/>
                    <a:lstStyle/>
                    <a:p>
                      <a:pPr marL="0" marR="0">
                        <a:buNone/>
                      </a:pPr>
                      <a:r>
                        <a:rPr lang="en-US" sz="1000" kern="0">
                          <a:solidFill>
                            <a:srgbClr val="000000"/>
                          </a:solidFill>
                          <a:effectLst/>
                          <a:latin typeface="Times New Roman" panose="02020603050405020304" pitchFamily="18" charset="0"/>
                          <a:ea typeface="Times New Roman" panose="02020603050405020304" pitchFamily="18" charset="0"/>
                        </a:rPr>
                        <a:t>2020</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kern="0">
                          <a:solidFill>
                            <a:srgbClr val="000000"/>
                          </a:solidFill>
                          <a:effectLst/>
                          <a:latin typeface="Times New Roman" panose="02020603050405020304" pitchFamily="18" charset="0"/>
                          <a:ea typeface="Times New Roman" panose="02020603050405020304" pitchFamily="18" charset="0"/>
                        </a:rPr>
                        <a:t>93</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kern="0">
                          <a:solidFill>
                            <a:srgbClr val="000000"/>
                          </a:solidFill>
                          <a:effectLst/>
                          <a:latin typeface="Times New Roman" panose="02020603050405020304" pitchFamily="18" charset="0"/>
                          <a:ea typeface="Times New Roman" panose="02020603050405020304" pitchFamily="18" charset="0"/>
                        </a:rPr>
                        <a:t>190</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b="1" kern="0">
                          <a:solidFill>
                            <a:srgbClr val="000000"/>
                          </a:solidFill>
                          <a:effectLst/>
                          <a:latin typeface="Times New Roman" panose="02020603050405020304" pitchFamily="18" charset="0"/>
                          <a:ea typeface="Times New Roman" panose="02020603050405020304" pitchFamily="18" charset="0"/>
                        </a:rPr>
                        <a:t>283</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052520147"/>
                  </a:ext>
                </a:extLst>
              </a:tr>
              <a:tr h="209937">
                <a:tc>
                  <a:txBody>
                    <a:bodyPr/>
                    <a:lstStyle/>
                    <a:p>
                      <a:pPr marL="0" marR="0">
                        <a:buNone/>
                      </a:pPr>
                      <a:r>
                        <a:rPr lang="en-US" sz="900" kern="0">
                          <a:solidFill>
                            <a:srgbClr val="000000"/>
                          </a:solidFill>
                          <a:effectLst/>
                          <a:latin typeface="Times New Roman" panose="02020603050405020304" pitchFamily="18" charset="0"/>
                          <a:ea typeface="Times New Roman" panose="02020603050405020304" pitchFamily="18" charset="0"/>
                        </a:rPr>
                        <a:t> </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kern="0">
                          <a:solidFill>
                            <a:srgbClr val="000000"/>
                          </a:solidFill>
                          <a:effectLst/>
                          <a:latin typeface="Times New Roman" panose="02020603050405020304" pitchFamily="18" charset="0"/>
                          <a:ea typeface="Times New Roman" panose="02020603050405020304" pitchFamily="18" charset="0"/>
                        </a:rPr>
                        <a:t>32.9%</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kern="0">
                          <a:solidFill>
                            <a:srgbClr val="000000"/>
                          </a:solidFill>
                          <a:effectLst/>
                          <a:latin typeface="Times New Roman" panose="02020603050405020304" pitchFamily="18" charset="0"/>
                          <a:ea typeface="Times New Roman" panose="02020603050405020304" pitchFamily="18" charset="0"/>
                        </a:rPr>
                        <a:t>67.1%</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b="1" kern="0">
                          <a:solidFill>
                            <a:srgbClr val="000000"/>
                          </a:solidFill>
                          <a:effectLst/>
                          <a:latin typeface="Times New Roman" panose="02020603050405020304" pitchFamily="18" charset="0"/>
                          <a:ea typeface="Times New Roman" panose="02020603050405020304" pitchFamily="18" charset="0"/>
                        </a:rPr>
                        <a:t>100.0%</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220503"/>
                  </a:ext>
                </a:extLst>
              </a:tr>
              <a:tr h="209937">
                <a:tc>
                  <a:txBody>
                    <a:bodyPr/>
                    <a:lstStyle/>
                    <a:p>
                      <a:pPr marL="0" marR="0">
                        <a:buNone/>
                      </a:pPr>
                      <a:r>
                        <a:rPr lang="en-US" sz="1000" kern="0">
                          <a:solidFill>
                            <a:srgbClr val="000000"/>
                          </a:solidFill>
                          <a:effectLst/>
                          <a:latin typeface="Times New Roman" panose="02020603050405020304" pitchFamily="18" charset="0"/>
                          <a:ea typeface="Times New Roman" panose="02020603050405020304" pitchFamily="18" charset="0"/>
                        </a:rPr>
                        <a:t>2021</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kern="0">
                          <a:solidFill>
                            <a:srgbClr val="000000"/>
                          </a:solidFill>
                          <a:effectLst/>
                          <a:latin typeface="Times New Roman" panose="02020603050405020304" pitchFamily="18" charset="0"/>
                          <a:ea typeface="Times New Roman" panose="02020603050405020304" pitchFamily="18" charset="0"/>
                        </a:rPr>
                        <a:t>133</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kern="0">
                          <a:solidFill>
                            <a:srgbClr val="000000"/>
                          </a:solidFill>
                          <a:effectLst/>
                          <a:latin typeface="Times New Roman" panose="02020603050405020304" pitchFamily="18" charset="0"/>
                          <a:ea typeface="Times New Roman" panose="02020603050405020304" pitchFamily="18" charset="0"/>
                        </a:rPr>
                        <a:t>327</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b="1" kern="0">
                          <a:solidFill>
                            <a:srgbClr val="000000"/>
                          </a:solidFill>
                          <a:effectLst/>
                          <a:latin typeface="Times New Roman" panose="02020603050405020304" pitchFamily="18" charset="0"/>
                          <a:ea typeface="Times New Roman" panose="02020603050405020304" pitchFamily="18" charset="0"/>
                        </a:rPr>
                        <a:t>460</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799133362"/>
                  </a:ext>
                </a:extLst>
              </a:tr>
              <a:tr h="209937">
                <a:tc>
                  <a:txBody>
                    <a:bodyPr/>
                    <a:lstStyle/>
                    <a:p>
                      <a:pPr marL="0" marR="0">
                        <a:buNone/>
                      </a:pPr>
                      <a:r>
                        <a:rPr lang="en-US" sz="900" kern="0">
                          <a:solidFill>
                            <a:srgbClr val="000000"/>
                          </a:solidFill>
                          <a:effectLst/>
                          <a:latin typeface="Times New Roman" panose="02020603050405020304" pitchFamily="18" charset="0"/>
                          <a:ea typeface="Times New Roman" panose="02020603050405020304" pitchFamily="18" charset="0"/>
                        </a:rPr>
                        <a:t> </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kern="0">
                          <a:solidFill>
                            <a:srgbClr val="000000"/>
                          </a:solidFill>
                          <a:effectLst/>
                          <a:latin typeface="Times New Roman" panose="02020603050405020304" pitchFamily="18" charset="0"/>
                          <a:ea typeface="Times New Roman" panose="02020603050405020304" pitchFamily="18" charset="0"/>
                        </a:rPr>
                        <a:t>28.9%</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kern="0">
                          <a:solidFill>
                            <a:srgbClr val="000000"/>
                          </a:solidFill>
                          <a:effectLst/>
                          <a:latin typeface="Times New Roman" panose="02020603050405020304" pitchFamily="18" charset="0"/>
                          <a:ea typeface="Times New Roman" panose="02020603050405020304" pitchFamily="18" charset="0"/>
                        </a:rPr>
                        <a:t>71.1%</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b="1" kern="0">
                          <a:solidFill>
                            <a:srgbClr val="000000"/>
                          </a:solidFill>
                          <a:effectLst/>
                          <a:latin typeface="Times New Roman" panose="02020603050405020304" pitchFamily="18" charset="0"/>
                          <a:ea typeface="Times New Roman" panose="02020603050405020304" pitchFamily="18" charset="0"/>
                        </a:rPr>
                        <a:t>100.0%</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9039051"/>
                  </a:ext>
                </a:extLst>
              </a:tr>
              <a:tr h="209937">
                <a:tc>
                  <a:txBody>
                    <a:bodyPr/>
                    <a:lstStyle/>
                    <a:p>
                      <a:pPr marL="0" marR="0">
                        <a:buNone/>
                      </a:pPr>
                      <a:r>
                        <a:rPr lang="en-US" sz="1000" kern="0">
                          <a:solidFill>
                            <a:srgbClr val="000000"/>
                          </a:solidFill>
                          <a:effectLst/>
                          <a:latin typeface="Times New Roman" panose="02020603050405020304" pitchFamily="18" charset="0"/>
                          <a:ea typeface="Times New Roman" panose="02020603050405020304" pitchFamily="18" charset="0"/>
                        </a:rPr>
                        <a:t>2022</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kern="0">
                          <a:solidFill>
                            <a:srgbClr val="000000"/>
                          </a:solidFill>
                          <a:effectLst/>
                          <a:latin typeface="Times New Roman" panose="02020603050405020304" pitchFamily="18" charset="0"/>
                          <a:ea typeface="Times New Roman" panose="02020603050405020304" pitchFamily="18" charset="0"/>
                        </a:rPr>
                        <a:t>181</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kern="0">
                          <a:solidFill>
                            <a:srgbClr val="000000"/>
                          </a:solidFill>
                          <a:effectLst/>
                          <a:latin typeface="Times New Roman" panose="02020603050405020304" pitchFamily="18" charset="0"/>
                          <a:ea typeface="Times New Roman" panose="02020603050405020304" pitchFamily="18" charset="0"/>
                        </a:rPr>
                        <a:t>357</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b="1" kern="0">
                          <a:solidFill>
                            <a:srgbClr val="000000"/>
                          </a:solidFill>
                          <a:effectLst/>
                          <a:latin typeface="Times New Roman" panose="02020603050405020304" pitchFamily="18" charset="0"/>
                          <a:ea typeface="Times New Roman" panose="02020603050405020304" pitchFamily="18" charset="0"/>
                        </a:rPr>
                        <a:t>538</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256130300"/>
                  </a:ext>
                </a:extLst>
              </a:tr>
              <a:tr h="209937">
                <a:tc>
                  <a:txBody>
                    <a:bodyPr/>
                    <a:lstStyle/>
                    <a:p>
                      <a:pPr marL="0" marR="0">
                        <a:buNone/>
                      </a:pPr>
                      <a:r>
                        <a:rPr lang="en-US" sz="900" kern="0">
                          <a:solidFill>
                            <a:srgbClr val="000000"/>
                          </a:solidFill>
                          <a:effectLst/>
                          <a:latin typeface="Times New Roman" panose="02020603050405020304" pitchFamily="18" charset="0"/>
                          <a:ea typeface="Times New Roman" panose="02020603050405020304" pitchFamily="18" charset="0"/>
                        </a:rPr>
                        <a:t> </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kern="0">
                          <a:solidFill>
                            <a:srgbClr val="000000"/>
                          </a:solidFill>
                          <a:effectLst/>
                          <a:latin typeface="Times New Roman" panose="02020603050405020304" pitchFamily="18" charset="0"/>
                          <a:ea typeface="Times New Roman" panose="02020603050405020304" pitchFamily="18" charset="0"/>
                        </a:rPr>
                        <a:t>33.6%</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kern="0">
                          <a:solidFill>
                            <a:srgbClr val="000000"/>
                          </a:solidFill>
                          <a:effectLst/>
                          <a:latin typeface="Times New Roman" panose="02020603050405020304" pitchFamily="18" charset="0"/>
                          <a:ea typeface="Times New Roman" panose="02020603050405020304" pitchFamily="18" charset="0"/>
                        </a:rPr>
                        <a:t>66.4%</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b="1" kern="0">
                          <a:solidFill>
                            <a:srgbClr val="000000"/>
                          </a:solidFill>
                          <a:effectLst/>
                          <a:latin typeface="Times New Roman" panose="02020603050405020304" pitchFamily="18" charset="0"/>
                          <a:ea typeface="Times New Roman" panose="02020603050405020304" pitchFamily="18" charset="0"/>
                        </a:rPr>
                        <a:t>100.0%</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2642999"/>
                  </a:ext>
                </a:extLst>
              </a:tr>
              <a:tr h="209937">
                <a:tc>
                  <a:txBody>
                    <a:bodyPr/>
                    <a:lstStyle/>
                    <a:p>
                      <a:pPr marL="0" marR="0">
                        <a:buNone/>
                      </a:pPr>
                      <a:r>
                        <a:rPr lang="en-US" sz="1000" b="1" kern="0">
                          <a:solidFill>
                            <a:srgbClr val="000000"/>
                          </a:solidFill>
                          <a:effectLst/>
                          <a:latin typeface="Times New Roman" panose="02020603050405020304" pitchFamily="18" charset="0"/>
                          <a:ea typeface="Times New Roman" panose="02020603050405020304" pitchFamily="18" charset="0"/>
                        </a:rPr>
                        <a:t>TOTAL</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b="1" kern="0">
                          <a:solidFill>
                            <a:srgbClr val="000000"/>
                          </a:solidFill>
                          <a:effectLst/>
                          <a:latin typeface="Times New Roman" panose="02020603050405020304" pitchFamily="18" charset="0"/>
                          <a:ea typeface="Times New Roman" panose="02020603050405020304" pitchFamily="18" charset="0"/>
                        </a:rPr>
                        <a:t>1856</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b="1" kern="0" dirty="0">
                          <a:solidFill>
                            <a:srgbClr val="000000"/>
                          </a:solidFill>
                          <a:effectLst/>
                          <a:latin typeface="Times New Roman" panose="02020603050405020304" pitchFamily="18" charset="0"/>
                          <a:ea typeface="Times New Roman" panose="02020603050405020304" pitchFamily="18" charset="0"/>
                        </a:rPr>
                        <a:t>3410</a:t>
                      </a:r>
                      <a:endParaRPr lang="en-US" sz="1200" kern="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ctr">
                        <a:buNone/>
                      </a:pPr>
                      <a:r>
                        <a:rPr lang="en-US" sz="1000" b="1" kern="0">
                          <a:solidFill>
                            <a:srgbClr val="000000"/>
                          </a:solidFill>
                          <a:effectLst/>
                          <a:latin typeface="Times New Roman" panose="02020603050405020304" pitchFamily="18" charset="0"/>
                          <a:ea typeface="Times New Roman" panose="02020603050405020304" pitchFamily="18" charset="0"/>
                        </a:rPr>
                        <a:t>5266</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00836712"/>
                  </a:ext>
                </a:extLst>
              </a:tr>
              <a:tr h="209937">
                <a:tc>
                  <a:txBody>
                    <a:bodyPr/>
                    <a:lstStyle/>
                    <a:p>
                      <a:pPr marL="0" marR="0">
                        <a:buNone/>
                      </a:pPr>
                      <a:r>
                        <a:rPr lang="en-US" sz="900" b="1" kern="0">
                          <a:solidFill>
                            <a:srgbClr val="000000"/>
                          </a:solidFill>
                          <a:effectLst/>
                          <a:latin typeface="Times New Roman" panose="02020603050405020304" pitchFamily="18" charset="0"/>
                          <a:ea typeface="Times New Roman" panose="02020603050405020304" pitchFamily="18" charset="0"/>
                        </a:rPr>
                        <a:t> </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b="1" kern="0">
                          <a:solidFill>
                            <a:srgbClr val="000000"/>
                          </a:solidFill>
                          <a:effectLst/>
                          <a:latin typeface="Times New Roman" panose="02020603050405020304" pitchFamily="18" charset="0"/>
                          <a:ea typeface="Times New Roman" panose="02020603050405020304" pitchFamily="18" charset="0"/>
                        </a:rPr>
                        <a:t>35.2%</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b="1" kern="0">
                          <a:solidFill>
                            <a:srgbClr val="000000"/>
                          </a:solidFill>
                          <a:effectLst/>
                          <a:latin typeface="Times New Roman" panose="02020603050405020304" pitchFamily="18" charset="0"/>
                          <a:ea typeface="Times New Roman" panose="02020603050405020304" pitchFamily="18" charset="0"/>
                        </a:rPr>
                        <a:t>64.8%</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900" b="1" kern="0" dirty="0">
                          <a:solidFill>
                            <a:srgbClr val="000000"/>
                          </a:solidFill>
                          <a:effectLst/>
                          <a:latin typeface="Times New Roman" panose="02020603050405020304" pitchFamily="18" charset="0"/>
                          <a:ea typeface="Times New Roman" panose="02020603050405020304" pitchFamily="18" charset="0"/>
                        </a:rPr>
                        <a:t>100.0%</a:t>
                      </a:r>
                      <a:endParaRPr lang="en-US" sz="1200" kern="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2527778"/>
                  </a:ext>
                </a:extLst>
              </a:tr>
            </a:tbl>
          </a:graphicData>
        </a:graphic>
      </p:graphicFrame>
    </p:spTree>
    <p:extLst>
      <p:ext uri="{BB962C8B-B14F-4D97-AF65-F5344CB8AC3E}">
        <p14:creationId xmlns:p14="http://schemas.microsoft.com/office/powerpoint/2010/main" val="1483477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227620-5122-9503-D8A0-71BF8AAF49AB}"/>
              </a:ext>
            </a:extLst>
          </p:cNvPr>
          <p:cNvSpPr>
            <a:spLocks noGrp="1"/>
          </p:cNvSpPr>
          <p:nvPr>
            <p:ph type="body" sz="quarter" idx="10"/>
          </p:nvPr>
        </p:nvSpPr>
        <p:spPr>
          <a:xfrm>
            <a:off x="6593549" y="914745"/>
            <a:ext cx="4992862" cy="82776"/>
          </a:xfrm>
        </p:spPr>
        <p:txBody>
          <a:bodyPr/>
          <a:lstStyle/>
          <a:p>
            <a:r>
              <a:rPr lang="en-US" sz="2800" dirty="0">
                <a:solidFill>
                  <a:srgbClr val="8B1722"/>
                </a:solidFill>
              </a:rPr>
              <a:t>Restoration</a:t>
            </a:r>
            <a:r>
              <a:rPr lang="en-US" dirty="0">
                <a:solidFill>
                  <a:srgbClr val="8B1722"/>
                </a:solidFill>
              </a:rPr>
              <a:t> Setting</a:t>
            </a:r>
          </a:p>
        </p:txBody>
      </p:sp>
      <p:sp>
        <p:nvSpPr>
          <p:cNvPr id="4" name="Text Placeholder 3">
            <a:extLst>
              <a:ext uri="{FF2B5EF4-FFF2-40B4-BE49-F238E27FC236}">
                <a16:creationId xmlns:a16="http://schemas.microsoft.com/office/drawing/2014/main" id="{A1AA4359-4DA5-1D64-CA8F-55E0B2394822}"/>
              </a:ext>
            </a:extLst>
          </p:cNvPr>
          <p:cNvSpPr>
            <a:spLocks noGrp="1"/>
          </p:cNvSpPr>
          <p:nvPr>
            <p:ph type="body" sz="quarter" idx="15"/>
          </p:nvPr>
        </p:nvSpPr>
        <p:spPr/>
        <p:txBody>
          <a:bodyPr/>
          <a:lstStyle/>
          <a:p>
            <a:r>
              <a:rPr lang="en-US" dirty="0"/>
              <a:t>Mental Health and Addiction Services</a:t>
            </a:r>
          </a:p>
        </p:txBody>
      </p:sp>
      <p:sp>
        <p:nvSpPr>
          <p:cNvPr id="5" name="Text Placeholder 4">
            <a:extLst>
              <a:ext uri="{FF2B5EF4-FFF2-40B4-BE49-F238E27FC236}">
                <a16:creationId xmlns:a16="http://schemas.microsoft.com/office/drawing/2014/main" id="{C9BF60B3-3467-2DEC-32E1-0F7A7EC61D92}"/>
              </a:ext>
            </a:extLst>
          </p:cNvPr>
          <p:cNvSpPr>
            <a:spLocks noGrp="1"/>
          </p:cNvSpPr>
          <p:nvPr>
            <p:ph type="body" sz="quarter" idx="12"/>
          </p:nvPr>
        </p:nvSpPr>
        <p:spPr>
          <a:xfrm>
            <a:off x="6594300" y="1948521"/>
            <a:ext cx="4992862" cy="3994734"/>
          </a:xfrm>
        </p:spPr>
        <p:txBody>
          <a:bodyPr/>
          <a:lstStyle/>
          <a:p>
            <a:r>
              <a:rPr lang="en-US" sz="1600" dirty="0">
                <a:solidFill>
                  <a:srgbClr val="8B1722"/>
                </a:solidFill>
              </a:rPr>
              <a:t>The vast majority of competency restoration occurs in DMHAS programs, either inpatient or outpatient</a:t>
            </a:r>
          </a:p>
          <a:p>
            <a:r>
              <a:rPr lang="en-US" sz="1600" dirty="0">
                <a:solidFill>
                  <a:srgbClr val="8B1722"/>
                </a:solidFill>
              </a:rPr>
              <a:t>An average of 10.5% of restoration cases were handled as outpatients, including 7.1% in DMHAS programs and 3.4% in DDS programs.  The remaining cases were referred to Whiting Forensic Hospital. </a:t>
            </a:r>
          </a:p>
        </p:txBody>
      </p:sp>
      <p:graphicFrame>
        <p:nvGraphicFramePr>
          <p:cNvPr id="7" name="Table 6">
            <a:extLst>
              <a:ext uri="{FF2B5EF4-FFF2-40B4-BE49-F238E27FC236}">
                <a16:creationId xmlns:a16="http://schemas.microsoft.com/office/drawing/2014/main" id="{72A7582E-F287-0304-C222-5CDF23982DF1}"/>
              </a:ext>
            </a:extLst>
          </p:cNvPr>
          <p:cNvGraphicFramePr>
            <a:graphicFrameLocks noGrp="1"/>
          </p:cNvGraphicFramePr>
          <p:nvPr>
            <p:extLst>
              <p:ext uri="{D42A27DB-BD31-4B8C-83A1-F6EECF244321}">
                <p14:modId xmlns:p14="http://schemas.microsoft.com/office/powerpoint/2010/main" val="1760865489"/>
              </p:ext>
            </p:extLst>
          </p:nvPr>
        </p:nvGraphicFramePr>
        <p:xfrm>
          <a:off x="604838" y="825041"/>
          <a:ext cx="5237339" cy="4749859"/>
        </p:xfrm>
        <a:graphic>
          <a:graphicData uri="http://schemas.openxmlformats.org/drawingml/2006/table">
            <a:tbl>
              <a:tblPr firstRow="1" firstCol="1" bandRow="1"/>
              <a:tblGrid>
                <a:gridCol w="730723">
                  <a:extLst>
                    <a:ext uri="{9D8B030D-6E8A-4147-A177-3AD203B41FA5}">
                      <a16:colId xmlns:a16="http://schemas.microsoft.com/office/drawing/2014/main" val="390759091"/>
                    </a:ext>
                  </a:extLst>
                </a:gridCol>
                <a:gridCol w="890843">
                  <a:extLst>
                    <a:ext uri="{9D8B030D-6E8A-4147-A177-3AD203B41FA5}">
                      <a16:colId xmlns:a16="http://schemas.microsoft.com/office/drawing/2014/main" val="3424767772"/>
                    </a:ext>
                  </a:extLst>
                </a:gridCol>
                <a:gridCol w="890843">
                  <a:extLst>
                    <a:ext uri="{9D8B030D-6E8A-4147-A177-3AD203B41FA5}">
                      <a16:colId xmlns:a16="http://schemas.microsoft.com/office/drawing/2014/main" val="681352516"/>
                    </a:ext>
                  </a:extLst>
                </a:gridCol>
                <a:gridCol w="979344">
                  <a:extLst>
                    <a:ext uri="{9D8B030D-6E8A-4147-A177-3AD203B41FA5}">
                      <a16:colId xmlns:a16="http://schemas.microsoft.com/office/drawing/2014/main" val="789853851"/>
                    </a:ext>
                  </a:extLst>
                </a:gridCol>
                <a:gridCol w="872793">
                  <a:extLst>
                    <a:ext uri="{9D8B030D-6E8A-4147-A177-3AD203B41FA5}">
                      <a16:colId xmlns:a16="http://schemas.microsoft.com/office/drawing/2014/main" val="266613912"/>
                    </a:ext>
                  </a:extLst>
                </a:gridCol>
                <a:gridCol w="872793">
                  <a:extLst>
                    <a:ext uri="{9D8B030D-6E8A-4147-A177-3AD203B41FA5}">
                      <a16:colId xmlns:a16="http://schemas.microsoft.com/office/drawing/2014/main" val="3663968873"/>
                    </a:ext>
                  </a:extLst>
                </a:gridCol>
              </a:tblGrid>
              <a:tr h="763614">
                <a:tc>
                  <a:txBody>
                    <a:bodyPr/>
                    <a:lstStyle/>
                    <a:p>
                      <a:pPr marL="0" marR="0" algn="ctr">
                        <a:buNone/>
                      </a:pPr>
                      <a:r>
                        <a:rPr lang="en-US" sz="1000" b="1" kern="100">
                          <a:solidFill>
                            <a:srgbClr val="000000"/>
                          </a:solidFill>
                          <a:effectLst/>
                          <a:latin typeface="Times New Roman" panose="02020603050405020304" pitchFamily="18" charset="0"/>
                          <a:ea typeface="Calibri" panose="020F0502020204030204" pitchFamily="34" charset="0"/>
                        </a:rPr>
                        <a:t>YEAR</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buNone/>
                      </a:pPr>
                      <a:r>
                        <a:rPr lang="en-US" sz="1000" b="1" kern="100">
                          <a:solidFill>
                            <a:srgbClr val="000000"/>
                          </a:solidFill>
                          <a:effectLst/>
                          <a:latin typeface="Times New Roman" panose="02020603050405020304" pitchFamily="18" charset="0"/>
                          <a:ea typeface="Calibri" panose="020F0502020204030204" pitchFamily="34" charset="0"/>
                        </a:rPr>
                        <a:t>Total Referrals for Restoration</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buNone/>
                      </a:pPr>
                      <a:r>
                        <a:rPr lang="en-US" sz="1000" b="1" kern="100" dirty="0">
                          <a:solidFill>
                            <a:srgbClr val="000000"/>
                          </a:solidFill>
                          <a:effectLst/>
                          <a:latin typeface="Times New Roman" panose="02020603050405020304" pitchFamily="18" charset="0"/>
                          <a:ea typeface="Calibri" panose="020F0502020204030204" pitchFamily="34" charset="0"/>
                        </a:rPr>
                        <a:t>DMHAS Inpatient</a:t>
                      </a:r>
                      <a:endParaRPr lang="en-US" sz="1200" kern="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buNone/>
                      </a:pPr>
                      <a:r>
                        <a:rPr lang="en-US" sz="1000" b="1" kern="100" dirty="0">
                          <a:solidFill>
                            <a:srgbClr val="000000"/>
                          </a:solidFill>
                          <a:effectLst/>
                          <a:latin typeface="Times New Roman" panose="02020603050405020304" pitchFamily="18" charset="0"/>
                          <a:ea typeface="Calibri" panose="020F0502020204030204" pitchFamily="34" charset="0"/>
                        </a:rPr>
                        <a:t>DMHAS Outpatient</a:t>
                      </a:r>
                      <a:endParaRPr lang="en-US" sz="1200" kern="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buNone/>
                      </a:pPr>
                      <a:r>
                        <a:rPr lang="en-US" sz="1000" b="1" kern="100" dirty="0">
                          <a:solidFill>
                            <a:srgbClr val="000000"/>
                          </a:solidFill>
                          <a:effectLst/>
                          <a:latin typeface="Times New Roman" panose="02020603050405020304" pitchFamily="18" charset="0"/>
                          <a:ea typeface="Calibri" panose="020F0502020204030204" pitchFamily="34" charset="0"/>
                        </a:rPr>
                        <a:t>DDS Outpatient</a:t>
                      </a:r>
                      <a:endParaRPr lang="en-US" sz="1200" kern="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buNone/>
                      </a:pPr>
                      <a:r>
                        <a:rPr lang="en-US" sz="1000" b="1" kern="100" dirty="0">
                          <a:solidFill>
                            <a:srgbClr val="000000"/>
                          </a:solidFill>
                          <a:effectLst/>
                          <a:latin typeface="Times New Roman" panose="02020603050405020304" pitchFamily="18" charset="0"/>
                          <a:ea typeface="Calibri" panose="020F0502020204030204" pitchFamily="34" charset="0"/>
                        </a:rPr>
                        <a:t>DCF</a:t>
                      </a:r>
                      <a:endParaRPr lang="en-US" sz="1200" kern="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267002116"/>
                  </a:ext>
                </a:extLst>
              </a:tr>
              <a:tr h="269341">
                <a:tc>
                  <a:txBody>
                    <a:bodyPr/>
                    <a:lstStyle/>
                    <a:p>
                      <a:pPr marL="0" marR="0" algn="ctr">
                        <a:buNone/>
                      </a:pPr>
                      <a:r>
                        <a:rPr lang="en-US" sz="1000" kern="100">
                          <a:effectLst/>
                          <a:latin typeface="Times New Roman" panose="02020603050405020304" pitchFamily="18" charset="0"/>
                          <a:ea typeface="Calibri" panose="020F0502020204030204" pitchFamily="34" charset="0"/>
                        </a:rPr>
                        <a:t>2013</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193</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180</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9</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4</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0</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5098308"/>
                  </a:ext>
                </a:extLst>
              </a:tr>
              <a:tr h="269341">
                <a:tc>
                  <a:txBody>
                    <a:bodyPr/>
                    <a:lstStyle/>
                    <a:p>
                      <a:pPr marL="0" marR="0" algn="ctr">
                        <a:buNone/>
                      </a:pPr>
                      <a:r>
                        <a:rPr lang="en-US" sz="1000" kern="100">
                          <a:effectLst/>
                          <a:latin typeface="Times New Roman" panose="02020603050405020304" pitchFamily="18" charset="0"/>
                          <a:ea typeface="Calibri" panose="020F0502020204030204" pitchFamily="34" charset="0"/>
                        </a:rPr>
                        <a:t>2014</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254</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231</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7</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15</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1</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4172270"/>
                  </a:ext>
                </a:extLst>
              </a:tr>
              <a:tr h="269341">
                <a:tc>
                  <a:txBody>
                    <a:bodyPr/>
                    <a:lstStyle/>
                    <a:p>
                      <a:pPr marL="0" marR="0" algn="ctr">
                        <a:buNone/>
                      </a:pPr>
                      <a:r>
                        <a:rPr lang="en-US" sz="1000" kern="100">
                          <a:effectLst/>
                          <a:latin typeface="Times New Roman" panose="02020603050405020304" pitchFamily="18" charset="0"/>
                          <a:ea typeface="Calibri" panose="020F0502020204030204" pitchFamily="34" charset="0"/>
                        </a:rPr>
                        <a:t>2015</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238</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222</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11</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4</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1</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2436008"/>
                  </a:ext>
                </a:extLst>
              </a:tr>
              <a:tr h="269341">
                <a:tc>
                  <a:txBody>
                    <a:bodyPr/>
                    <a:lstStyle/>
                    <a:p>
                      <a:pPr marL="0" marR="0" algn="ctr">
                        <a:buNone/>
                      </a:pPr>
                      <a:r>
                        <a:rPr lang="en-US" sz="1000" kern="100">
                          <a:effectLst/>
                          <a:latin typeface="Times New Roman" panose="02020603050405020304" pitchFamily="18" charset="0"/>
                          <a:ea typeface="Calibri" panose="020F0502020204030204" pitchFamily="34" charset="0"/>
                        </a:rPr>
                        <a:t>2016</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249</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218</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24</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6</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1</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2018126"/>
                  </a:ext>
                </a:extLst>
              </a:tr>
              <a:tr h="269341">
                <a:tc>
                  <a:txBody>
                    <a:bodyPr/>
                    <a:lstStyle/>
                    <a:p>
                      <a:pPr marL="0" marR="0" algn="ctr">
                        <a:buNone/>
                      </a:pPr>
                      <a:r>
                        <a:rPr lang="en-US" sz="1000" kern="100">
                          <a:effectLst/>
                          <a:latin typeface="Times New Roman" panose="02020603050405020304" pitchFamily="18" charset="0"/>
                          <a:ea typeface="Calibri" panose="020F0502020204030204" pitchFamily="34" charset="0"/>
                        </a:rPr>
                        <a:t>2017</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216</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195</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14</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7</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0</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7895163"/>
                  </a:ext>
                </a:extLst>
              </a:tr>
              <a:tr h="269341">
                <a:tc>
                  <a:txBody>
                    <a:bodyPr/>
                    <a:lstStyle/>
                    <a:p>
                      <a:pPr marL="0" marR="0" algn="ctr">
                        <a:buNone/>
                      </a:pPr>
                      <a:r>
                        <a:rPr lang="en-US" sz="1000" kern="100">
                          <a:effectLst/>
                          <a:latin typeface="Times New Roman" panose="02020603050405020304" pitchFamily="18" charset="0"/>
                          <a:ea typeface="Calibri" panose="020F0502020204030204" pitchFamily="34" charset="0"/>
                        </a:rPr>
                        <a:t>2018</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217</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190</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dirty="0">
                          <a:solidFill>
                            <a:srgbClr val="000000"/>
                          </a:solidFill>
                          <a:effectLst/>
                          <a:latin typeface="Times New Roman" panose="02020603050405020304" pitchFamily="18" charset="0"/>
                          <a:ea typeface="Calibri" panose="020F0502020204030204" pitchFamily="34" charset="0"/>
                        </a:rPr>
                        <a:t>18</a:t>
                      </a:r>
                      <a:endParaRPr lang="en-US" sz="1200" kern="1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9</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0</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9837641"/>
                  </a:ext>
                </a:extLst>
              </a:tr>
              <a:tr h="269341">
                <a:tc>
                  <a:txBody>
                    <a:bodyPr/>
                    <a:lstStyle/>
                    <a:p>
                      <a:pPr marL="0" marR="0" algn="ctr">
                        <a:buNone/>
                      </a:pPr>
                      <a:r>
                        <a:rPr lang="en-US" sz="1000" kern="100">
                          <a:effectLst/>
                          <a:latin typeface="Times New Roman" panose="02020603050405020304" pitchFamily="18" charset="0"/>
                          <a:ea typeface="Calibri" panose="020F0502020204030204" pitchFamily="34" charset="0"/>
                        </a:rPr>
                        <a:t>2019</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268</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231</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20</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17</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0</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413045"/>
                  </a:ext>
                </a:extLst>
              </a:tr>
              <a:tr h="269341">
                <a:tc>
                  <a:txBody>
                    <a:bodyPr/>
                    <a:lstStyle/>
                    <a:p>
                      <a:pPr marL="0" marR="0" algn="ctr">
                        <a:buNone/>
                      </a:pPr>
                      <a:r>
                        <a:rPr lang="en-US" sz="1000" kern="100">
                          <a:effectLst/>
                          <a:latin typeface="Times New Roman" panose="02020603050405020304" pitchFamily="18" charset="0"/>
                          <a:ea typeface="Calibri" panose="020F0502020204030204" pitchFamily="34" charset="0"/>
                        </a:rPr>
                        <a:t>2020</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101</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89</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7</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4</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1</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9194980"/>
                  </a:ext>
                </a:extLst>
              </a:tr>
              <a:tr h="269341">
                <a:tc>
                  <a:txBody>
                    <a:bodyPr/>
                    <a:lstStyle/>
                    <a:p>
                      <a:pPr marL="0" marR="0" algn="ctr">
                        <a:buNone/>
                      </a:pPr>
                      <a:r>
                        <a:rPr lang="en-US" sz="1000" kern="100">
                          <a:effectLst/>
                          <a:latin typeface="Times New Roman" panose="02020603050405020304" pitchFamily="18" charset="0"/>
                          <a:ea typeface="Calibri" panose="020F0502020204030204" pitchFamily="34" charset="0"/>
                        </a:rPr>
                        <a:t>2021</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170</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158</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5</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6</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1</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3352199"/>
                  </a:ext>
                </a:extLst>
              </a:tr>
              <a:tr h="269341">
                <a:tc>
                  <a:txBody>
                    <a:bodyPr/>
                    <a:lstStyle/>
                    <a:p>
                      <a:pPr marL="0" marR="0" algn="ctr">
                        <a:buNone/>
                      </a:pPr>
                      <a:r>
                        <a:rPr lang="en-US" sz="1000" kern="100">
                          <a:effectLst/>
                          <a:latin typeface="Times New Roman" panose="02020603050405020304" pitchFamily="18" charset="0"/>
                          <a:ea typeface="Calibri" panose="020F0502020204030204" pitchFamily="34" charset="0"/>
                        </a:rPr>
                        <a:t>2022</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218</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180</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31</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7</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0</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645429"/>
                  </a:ext>
                </a:extLst>
              </a:tr>
              <a:tr h="269341">
                <a:tc>
                  <a:txBody>
                    <a:bodyPr/>
                    <a:lstStyle/>
                    <a:p>
                      <a:pPr marL="0" marR="0" algn="ctr">
                        <a:buNone/>
                      </a:pPr>
                      <a:r>
                        <a:rPr lang="en-US" sz="1000" kern="100">
                          <a:effectLst/>
                          <a:latin typeface="Times New Roman" panose="02020603050405020304" pitchFamily="18" charset="0"/>
                          <a:ea typeface="Calibri" panose="020F0502020204030204" pitchFamily="34" charset="0"/>
                        </a:rPr>
                        <a:t>2023</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258</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231</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22</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4</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1</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523667"/>
                  </a:ext>
                </a:extLst>
              </a:tr>
              <a:tr h="269341">
                <a:tc>
                  <a:txBody>
                    <a:bodyPr/>
                    <a:lstStyle/>
                    <a:p>
                      <a:pPr marL="0" marR="0" algn="ctr">
                        <a:buNone/>
                      </a:pPr>
                      <a:r>
                        <a:rPr lang="en-US" sz="1000" kern="100">
                          <a:effectLst/>
                          <a:latin typeface="Times New Roman" panose="02020603050405020304" pitchFamily="18" charset="0"/>
                          <a:ea typeface="Calibri" panose="020F0502020204030204" pitchFamily="34" charset="0"/>
                        </a:rPr>
                        <a:t>2024</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266</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239</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dirty="0">
                          <a:solidFill>
                            <a:srgbClr val="000000"/>
                          </a:solidFill>
                          <a:effectLst/>
                          <a:latin typeface="Times New Roman" panose="02020603050405020304" pitchFamily="18" charset="0"/>
                          <a:ea typeface="Calibri" panose="020F0502020204030204" pitchFamily="34" charset="0"/>
                        </a:rPr>
                        <a:t>20</a:t>
                      </a:r>
                      <a:endParaRPr lang="en-US" sz="1200" kern="1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6</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kern="100">
                          <a:solidFill>
                            <a:srgbClr val="000000"/>
                          </a:solidFill>
                          <a:effectLst/>
                          <a:latin typeface="Times New Roman" panose="02020603050405020304" pitchFamily="18" charset="0"/>
                          <a:ea typeface="Calibri" panose="020F0502020204030204" pitchFamily="34" charset="0"/>
                        </a:rPr>
                        <a:t>1</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3728842"/>
                  </a:ext>
                </a:extLst>
              </a:tr>
              <a:tr h="269341">
                <a:tc>
                  <a:txBody>
                    <a:bodyPr/>
                    <a:lstStyle/>
                    <a:p>
                      <a:pPr marL="0" marR="0" algn="ctr">
                        <a:buNone/>
                      </a:pPr>
                      <a:r>
                        <a:rPr lang="en-US" sz="900" b="1" kern="100">
                          <a:effectLst/>
                          <a:latin typeface="Times New Roman" panose="02020603050405020304" pitchFamily="18" charset="0"/>
                          <a:ea typeface="Calibri" panose="020F0502020204030204" pitchFamily="34" charset="0"/>
                        </a:rPr>
                        <a:t>TOTAL</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b="1" kern="100">
                          <a:solidFill>
                            <a:srgbClr val="000000"/>
                          </a:solidFill>
                          <a:effectLst/>
                          <a:latin typeface="Times New Roman" panose="02020603050405020304" pitchFamily="18" charset="0"/>
                          <a:ea typeface="Calibri" panose="020F0502020204030204" pitchFamily="34" charset="0"/>
                        </a:rPr>
                        <a:t>2648</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b="1" kern="100">
                          <a:solidFill>
                            <a:srgbClr val="000000"/>
                          </a:solidFill>
                          <a:effectLst/>
                          <a:latin typeface="Times New Roman" panose="02020603050405020304" pitchFamily="18" charset="0"/>
                          <a:ea typeface="Calibri" panose="020F0502020204030204" pitchFamily="34" charset="0"/>
                        </a:rPr>
                        <a:t>2364</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b="1" kern="100">
                          <a:solidFill>
                            <a:srgbClr val="000000"/>
                          </a:solidFill>
                          <a:effectLst/>
                          <a:latin typeface="Times New Roman" panose="02020603050405020304" pitchFamily="18" charset="0"/>
                          <a:ea typeface="Calibri" panose="020F0502020204030204" pitchFamily="34" charset="0"/>
                        </a:rPr>
                        <a:t>188</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b="1" kern="100">
                          <a:solidFill>
                            <a:srgbClr val="000000"/>
                          </a:solidFill>
                          <a:effectLst/>
                          <a:latin typeface="Times New Roman" panose="02020603050405020304" pitchFamily="18" charset="0"/>
                          <a:ea typeface="Calibri" panose="020F0502020204030204" pitchFamily="34" charset="0"/>
                        </a:rPr>
                        <a:t>89</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b="1" kern="100">
                          <a:solidFill>
                            <a:srgbClr val="000000"/>
                          </a:solidFill>
                          <a:effectLst/>
                          <a:latin typeface="Times New Roman" panose="02020603050405020304" pitchFamily="18" charset="0"/>
                          <a:ea typeface="Calibri" panose="020F0502020204030204" pitchFamily="34" charset="0"/>
                        </a:rPr>
                        <a:t>7</a:t>
                      </a:r>
                      <a:endParaRPr lang="en-US" sz="1200" kern="1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1891892"/>
                  </a:ext>
                </a:extLst>
              </a:tr>
              <a:tr h="484812">
                <a:tc>
                  <a:txBody>
                    <a:bodyPr/>
                    <a:lstStyle/>
                    <a:p>
                      <a:pPr marL="0" marR="0" algn="ctr">
                        <a:buNone/>
                      </a:pPr>
                      <a:r>
                        <a:rPr lang="en-US" sz="900" b="1" kern="100">
                          <a:effectLst/>
                          <a:latin typeface="Times New Roman" panose="02020603050405020304" pitchFamily="18" charset="0"/>
                          <a:ea typeface="Calibri" panose="020F0502020204030204" pitchFamily="34" charset="0"/>
                        </a:rPr>
                        <a:t>AVERAGE per Year</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b="1" kern="100">
                          <a:effectLst/>
                          <a:latin typeface="Times New Roman" panose="02020603050405020304" pitchFamily="18" charset="0"/>
                          <a:ea typeface="Calibri" panose="020F0502020204030204" pitchFamily="34" charset="0"/>
                        </a:rPr>
                        <a:t>221 (100%)</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b="1" kern="100">
                          <a:effectLst/>
                          <a:latin typeface="Times New Roman" panose="02020603050405020304" pitchFamily="18" charset="0"/>
                          <a:ea typeface="Calibri" panose="020F0502020204030204" pitchFamily="34" charset="0"/>
                        </a:rPr>
                        <a:t>197 (89.3%)</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b="1" kern="100">
                          <a:effectLst/>
                          <a:latin typeface="Times New Roman" panose="02020603050405020304" pitchFamily="18" charset="0"/>
                          <a:ea typeface="Calibri" panose="020F0502020204030204" pitchFamily="34" charset="0"/>
                        </a:rPr>
                        <a:t>16 (7.1%)</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b="1" kern="100">
                          <a:effectLst/>
                          <a:latin typeface="Times New Roman" panose="02020603050405020304" pitchFamily="18" charset="0"/>
                          <a:ea typeface="Calibri" panose="020F0502020204030204" pitchFamily="34" charset="0"/>
                        </a:rPr>
                        <a:t>7 (3.4)</a:t>
                      </a:r>
                      <a:endParaRPr lang="en-US" sz="1200" kern="1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000" b="1" kern="100" dirty="0">
                          <a:effectLst/>
                          <a:latin typeface="Times New Roman" panose="02020603050405020304" pitchFamily="18" charset="0"/>
                          <a:ea typeface="Calibri" panose="020F0502020204030204" pitchFamily="34" charset="0"/>
                        </a:rPr>
                        <a:t>1 (0.3%)</a:t>
                      </a:r>
                      <a:endParaRPr lang="en-US" sz="1200" kern="1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4164005"/>
                  </a:ext>
                </a:extLst>
              </a:tr>
            </a:tbl>
          </a:graphicData>
        </a:graphic>
      </p:graphicFrame>
      <p:sp>
        <p:nvSpPr>
          <p:cNvPr id="8" name="Rectangle 1">
            <a:extLst>
              <a:ext uri="{FF2B5EF4-FFF2-40B4-BE49-F238E27FC236}">
                <a16:creationId xmlns:a16="http://schemas.microsoft.com/office/drawing/2014/main" id="{81D5D5F3-4C73-5B1B-5232-289F74EE2A2A}"/>
              </a:ext>
            </a:extLst>
          </p:cNvPr>
          <p:cNvSpPr>
            <a:spLocks noChangeArrowheads="1"/>
          </p:cNvSpPr>
          <p:nvPr/>
        </p:nvSpPr>
        <p:spPr bwMode="auto">
          <a:xfrm flipV="1">
            <a:off x="1216352" y="2344468"/>
            <a:ext cx="142141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10371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980D304A-96EE-12E9-4F27-1FA98326E096}"/>
              </a:ext>
            </a:extLst>
          </p:cNvPr>
          <p:cNvSpPr>
            <a:spLocks noGrp="1"/>
          </p:cNvSpPr>
          <p:nvPr>
            <p:ph type="body" sz="quarter" idx="10"/>
          </p:nvPr>
        </p:nvSpPr>
        <p:spPr>
          <a:xfrm>
            <a:off x="642924" y="934721"/>
            <a:ext cx="10390835" cy="812799"/>
          </a:xfrm>
        </p:spPr>
        <p:txBody>
          <a:bodyPr/>
          <a:lstStyle/>
          <a:p>
            <a:r>
              <a:rPr lang="en-US" dirty="0"/>
              <a:t>An initial look at 2025 Trends</a:t>
            </a:r>
          </a:p>
        </p:txBody>
      </p:sp>
      <p:sp>
        <p:nvSpPr>
          <p:cNvPr id="2" name="TextBox 1">
            <a:extLst>
              <a:ext uri="{FF2B5EF4-FFF2-40B4-BE49-F238E27FC236}">
                <a16:creationId xmlns:a16="http://schemas.microsoft.com/office/drawing/2014/main" id="{B932DEE8-A8DC-F29A-82FD-04873C3CBE87}"/>
              </a:ext>
            </a:extLst>
          </p:cNvPr>
          <p:cNvSpPr txBox="1"/>
          <p:nvPr/>
        </p:nvSpPr>
        <p:spPr>
          <a:xfrm>
            <a:off x="808074" y="1626781"/>
            <a:ext cx="10741002" cy="3785652"/>
          </a:xfrm>
          <a:prstGeom prst="rect">
            <a:avLst/>
          </a:prstGeom>
          <a:noFill/>
        </p:spPr>
        <p:txBody>
          <a:bodyPr wrap="square" rtlCol="0">
            <a:spAutoFit/>
          </a:bodyPr>
          <a:lstStyle/>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total number of completed competency evaluations is likely to be comparable to the number of completed evaluations last year (561).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Currently, 47% of individuals evaluated have been found competent.  This is comparable to last year’s data (47.8%) but is lower than the 12 year average of 54% and is the lowest percentage during that time frame.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Of those individuals found to be NC/R to date, </a:t>
            </a:r>
          </a:p>
          <a:p>
            <a:pPr marL="742950" lvl="1" indent="-285750">
              <a:buFont typeface="Arial" panose="020B0604020202020204" pitchFamily="34" charset="0"/>
              <a:buChar char="•"/>
            </a:pPr>
            <a:r>
              <a:rPr lang="en-US" sz="2000" dirty="0"/>
              <a:t>79% have been ordered to Whiting for inpatient restoration compared to 89.8% </a:t>
            </a:r>
            <a:r>
              <a:rPr lang="en-US" sz="2000"/>
              <a:t>last year.</a:t>
            </a:r>
            <a:endParaRPr lang="en-US" sz="2000" dirty="0"/>
          </a:p>
          <a:p>
            <a:pPr marL="742950" lvl="1" indent="-285750">
              <a:buFont typeface="Arial" panose="020B0604020202020204" pitchFamily="34" charset="0"/>
              <a:buChar char="•"/>
            </a:pPr>
            <a:r>
              <a:rPr lang="en-US" sz="2000" dirty="0"/>
              <a:t>21% have been ordered to outpatient restoration compared to 10.2% last year. </a:t>
            </a:r>
          </a:p>
        </p:txBody>
      </p:sp>
    </p:spTree>
    <p:extLst>
      <p:ext uri="{BB962C8B-B14F-4D97-AF65-F5344CB8AC3E}">
        <p14:creationId xmlns:p14="http://schemas.microsoft.com/office/powerpoint/2010/main" val="4203836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AB21114-9BC4-7C82-3C37-41E328F0C6BF}"/>
              </a:ext>
            </a:extLst>
          </p:cNvPr>
          <p:cNvSpPr>
            <a:spLocks noGrp="1"/>
          </p:cNvSpPr>
          <p:nvPr>
            <p:ph type="body" sz="quarter" idx="10"/>
          </p:nvPr>
        </p:nvSpPr>
        <p:spPr/>
        <p:txBody>
          <a:bodyPr/>
          <a:lstStyle/>
          <a:p>
            <a:r>
              <a:rPr lang="en-US" dirty="0"/>
              <a:t>ORIGINS OF THE REPORT</a:t>
            </a:r>
          </a:p>
        </p:txBody>
      </p:sp>
      <p:sp>
        <p:nvSpPr>
          <p:cNvPr id="16" name="Text Placeholder 15">
            <a:extLst>
              <a:ext uri="{FF2B5EF4-FFF2-40B4-BE49-F238E27FC236}">
                <a16:creationId xmlns:a16="http://schemas.microsoft.com/office/drawing/2014/main" id="{9CDA4171-A1C4-ABC1-8A93-BE673139F511}"/>
              </a:ext>
            </a:extLst>
          </p:cNvPr>
          <p:cNvSpPr>
            <a:spLocks noGrp="1"/>
          </p:cNvSpPr>
          <p:nvPr>
            <p:ph type="body" sz="quarter" idx="12"/>
          </p:nvPr>
        </p:nvSpPr>
        <p:spPr>
          <a:xfrm>
            <a:off x="524691" y="1384165"/>
            <a:ext cx="11061700" cy="4435475"/>
          </a:xfrm>
        </p:spPr>
        <p:txBody>
          <a:bodyPr/>
          <a:lstStyle/>
          <a:p>
            <a:r>
              <a:rPr lang="en-US" dirty="0"/>
              <a:t>“The Competency Crisis”</a:t>
            </a:r>
          </a:p>
          <a:p>
            <a:pPr marL="0" indent="0">
              <a:buNone/>
            </a:pPr>
            <a:endParaRPr lang="en-US" sz="800" dirty="0"/>
          </a:p>
          <a:p>
            <a:pPr lvl="1"/>
            <a:r>
              <a:rPr lang="en-US" altLang="en-US" dirty="0">
                <a:solidFill>
                  <a:srgbClr val="8B1722"/>
                </a:solidFill>
              </a:rPr>
              <a:t>2000:</a:t>
            </a:r>
            <a:r>
              <a:rPr lang="en-US" altLang="en-US" dirty="0">
                <a:solidFill>
                  <a:schemeClr val="tx1"/>
                </a:solidFill>
              </a:rPr>
              <a:t> 60,000 CST evaluations/year</a:t>
            </a:r>
          </a:p>
          <a:p>
            <a:pPr lvl="1"/>
            <a:r>
              <a:rPr lang="en-US" altLang="en-US" dirty="0">
                <a:solidFill>
                  <a:srgbClr val="8B1722"/>
                </a:solidFill>
              </a:rPr>
              <a:t>2023:</a:t>
            </a:r>
            <a:r>
              <a:rPr lang="en-US" altLang="en-US" dirty="0">
                <a:solidFill>
                  <a:schemeClr val="tx1"/>
                </a:solidFill>
              </a:rPr>
              <a:t> at least 130,000 CST evaluation/year</a:t>
            </a:r>
          </a:p>
          <a:p>
            <a:pPr lvl="1"/>
            <a:r>
              <a:rPr lang="en-US" altLang="en-US" dirty="0">
                <a:solidFill>
                  <a:schemeClr val="tx1"/>
                </a:solidFill>
              </a:rPr>
              <a:t>Incompetent findings have increased from 27% to approximately 50% of </a:t>
            </a:r>
            <a:r>
              <a:rPr lang="en-US" altLang="en-US" dirty="0" err="1">
                <a:solidFill>
                  <a:schemeClr val="tx1"/>
                </a:solidFill>
              </a:rPr>
              <a:t>evaluees</a:t>
            </a:r>
            <a:endParaRPr lang="en-US" altLang="en-US" dirty="0">
              <a:solidFill>
                <a:schemeClr val="tx1"/>
              </a:solidFill>
            </a:endParaRPr>
          </a:p>
          <a:p>
            <a:pPr lvl="1"/>
            <a:endParaRPr lang="en-US" altLang="en-US" dirty="0">
              <a:solidFill>
                <a:schemeClr val="tx1"/>
              </a:solidFill>
            </a:endParaRPr>
          </a:p>
          <a:p>
            <a:pPr lvl="1"/>
            <a:r>
              <a:rPr lang="en-US" altLang="en-US" dirty="0">
                <a:solidFill>
                  <a:schemeClr val="tx1"/>
                </a:solidFill>
              </a:rPr>
              <a:t>Wait times for inpatient restoration beds are 6-12 months in many states</a:t>
            </a:r>
          </a:p>
          <a:p>
            <a:pPr lvl="1"/>
            <a:endParaRPr lang="en-US" altLang="en-US" dirty="0">
              <a:solidFill>
                <a:schemeClr val="tx1"/>
              </a:solidFill>
            </a:endParaRPr>
          </a:p>
          <a:p>
            <a:pPr lvl="1"/>
            <a:r>
              <a:rPr lang="en-US" altLang="en-US" dirty="0">
                <a:solidFill>
                  <a:schemeClr val="tx1"/>
                </a:solidFill>
              </a:rPr>
              <a:t>At least 13 states are facing class-action litigation about CST</a:t>
            </a:r>
          </a:p>
          <a:p>
            <a:pPr lvl="1"/>
            <a:endParaRPr lang="en-US" altLang="en-US" sz="800" dirty="0">
              <a:solidFill>
                <a:schemeClr val="tx1"/>
              </a:solidFill>
            </a:endParaRPr>
          </a:p>
          <a:p>
            <a:pPr marL="0" indent="0" algn="r">
              <a:buNone/>
            </a:pPr>
            <a:r>
              <a:rPr lang="en-US" sz="1200" i="1" dirty="0"/>
              <a:t>Murrie, D. C., et al. (2023). Behavioral Sciences &amp; the Law, 41(5), 310–325.</a:t>
            </a:r>
          </a:p>
        </p:txBody>
      </p:sp>
    </p:spTree>
    <p:extLst>
      <p:ext uri="{BB962C8B-B14F-4D97-AF65-F5344CB8AC3E}">
        <p14:creationId xmlns:p14="http://schemas.microsoft.com/office/powerpoint/2010/main" val="184322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F007D3-AE2D-72F4-7CAA-7AA04313BE29}"/>
              </a:ext>
            </a:extLst>
          </p:cNvPr>
          <p:cNvSpPr>
            <a:spLocks noGrp="1"/>
          </p:cNvSpPr>
          <p:nvPr>
            <p:ph type="body" sz="quarter" idx="10"/>
          </p:nvPr>
        </p:nvSpPr>
        <p:spPr/>
        <p:txBody>
          <a:bodyPr/>
          <a:lstStyle/>
          <a:p>
            <a:r>
              <a:rPr lang="en-US" dirty="0"/>
              <a:t>National calls for reform</a:t>
            </a:r>
          </a:p>
        </p:txBody>
      </p:sp>
      <p:pic>
        <p:nvPicPr>
          <p:cNvPr id="7" name="Picture 6">
            <a:extLst>
              <a:ext uri="{FF2B5EF4-FFF2-40B4-BE49-F238E27FC236}">
                <a16:creationId xmlns:a16="http://schemas.microsoft.com/office/drawing/2014/main" id="{A8677FF4-757A-A6D5-F6D8-09D75728649A}"/>
              </a:ext>
            </a:extLst>
          </p:cNvPr>
          <p:cNvPicPr>
            <a:picLocks noChangeAspect="1"/>
          </p:cNvPicPr>
          <p:nvPr/>
        </p:nvPicPr>
        <p:blipFill>
          <a:blip r:embed="rId3"/>
          <a:stretch>
            <a:fillRect/>
          </a:stretch>
        </p:blipFill>
        <p:spPr>
          <a:xfrm>
            <a:off x="6760586" y="1093694"/>
            <a:ext cx="3539878" cy="3160102"/>
          </a:xfrm>
          <a:prstGeom prst="rect">
            <a:avLst/>
          </a:prstGeom>
          <a:ln>
            <a:solidFill>
              <a:schemeClr val="tx1"/>
            </a:solidFill>
          </a:ln>
        </p:spPr>
      </p:pic>
      <p:pic>
        <p:nvPicPr>
          <p:cNvPr id="8" name="Picture 7">
            <a:extLst>
              <a:ext uri="{FF2B5EF4-FFF2-40B4-BE49-F238E27FC236}">
                <a16:creationId xmlns:a16="http://schemas.microsoft.com/office/drawing/2014/main" id="{0519EDCA-311A-C567-CDCC-AE351AD40D07}"/>
              </a:ext>
            </a:extLst>
          </p:cNvPr>
          <p:cNvPicPr>
            <a:picLocks noChangeAspect="1"/>
          </p:cNvPicPr>
          <p:nvPr/>
        </p:nvPicPr>
        <p:blipFill rotWithShape="1">
          <a:blip r:embed="rId4"/>
          <a:srcRect l="-1022" t="-1228" r="247" b="1231"/>
          <a:stretch/>
        </p:blipFill>
        <p:spPr>
          <a:xfrm>
            <a:off x="5969352" y="4525834"/>
            <a:ext cx="5122347" cy="1385109"/>
          </a:xfrm>
          <a:prstGeom prst="rect">
            <a:avLst/>
          </a:prstGeom>
          <a:ln>
            <a:solidFill>
              <a:schemeClr val="tx1"/>
            </a:solidFill>
          </a:ln>
        </p:spPr>
      </p:pic>
      <p:pic>
        <p:nvPicPr>
          <p:cNvPr id="9" name="Picture 2" descr="Just and Well: Rethinking How States Approach Competency to Stand Trial -  CSG Justice Center">
            <a:extLst>
              <a:ext uri="{FF2B5EF4-FFF2-40B4-BE49-F238E27FC236}">
                <a16:creationId xmlns:a16="http://schemas.microsoft.com/office/drawing/2014/main" id="{A5EA35B4-038B-EC3B-A630-42C86FBE82B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82" r="3" b="4732"/>
          <a:stretch/>
        </p:blipFill>
        <p:spPr bwMode="auto">
          <a:xfrm>
            <a:off x="1507713" y="1093694"/>
            <a:ext cx="3901409" cy="48172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666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1B269F1-D4E0-ADBD-7E73-93340D8DAC36}"/>
              </a:ext>
            </a:extLst>
          </p:cNvPr>
          <p:cNvSpPr>
            <a:spLocks noGrp="1"/>
          </p:cNvSpPr>
          <p:nvPr>
            <p:ph type="body" sz="quarter" idx="10"/>
          </p:nvPr>
        </p:nvSpPr>
        <p:spPr/>
        <p:txBody>
          <a:bodyPr/>
          <a:lstStyle/>
          <a:p>
            <a:r>
              <a:rPr lang="en-US" dirty="0"/>
              <a:t>TIMELINE of the Report</a:t>
            </a:r>
          </a:p>
        </p:txBody>
      </p:sp>
      <p:sp>
        <p:nvSpPr>
          <p:cNvPr id="17" name="Text Placeholder 16">
            <a:extLst>
              <a:ext uri="{FF2B5EF4-FFF2-40B4-BE49-F238E27FC236}">
                <a16:creationId xmlns:a16="http://schemas.microsoft.com/office/drawing/2014/main" id="{00FCEEFA-2603-CA0E-7C23-92F3ECBA4F5B}"/>
              </a:ext>
            </a:extLst>
          </p:cNvPr>
          <p:cNvSpPr>
            <a:spLocks noGrp="1"/>
          </p:cNvSpPr>
          <p:nvPr>
            <p:ph type="body" sz="quarter" idx="13"/>
          </p:nvPr>
        </p:nvSpPr>
        <p:spPr/>
        <p:txBody>
          <a:bodyPr/>
          <a:lstStyle/>
          <a:p>
            <a:endParaRPr lang="en-US"/>
          </a:p>
        </p:txBody>
      </p:sp>
      <p:sp>
        <p:nvSpPr>
          <p:cNvPr id="18" name="Text Placeholder 17">
            <a:extLst>
              <a:ext uri="{FF2B5EF4-FFF2-40B4-BE49-F238E27FC236}">
                <a16:creationId xmlns:a16="http://schemas.microsoft.com/office/drawing/2014/main" id="{83829E54-DBF5-F2C5-7286-7E4EC1FFF124}"/>
              </a:ext>
            </a:extLst>
          </p:cNvPr>
          <p:cNvSpPr>
            <a:spLocks noGrp="1"/>
          </p:cNvSpPr>
          <p:nvPr>
            <p:ph type="body" sz="quarter" idx="14"/>
          </p:nvPr>
        </p:nvSpPr>
        <p:spPr/>
        <p:txBody>
          <a:bodyPr/>
          <a:lstStyle/>
          <a:p>
            <a:endParaRPr lang="en-US"/>
          </a:p>
        </p:txBody>
      </p:sp>
      <p:sp>
        <p:nvSpPr>
          <p:cNvPr id="19" name="Oval 18">
            <a:extLst>
              <a:ext uri="{FF2B5EF4-FFF2-40B4-BE49-F238E27FC236}">
                <a16:creationId xmlns:a16="http://schemas.microsoft.com/office/drawing/2014/main" id="{FE3ABBD7-F972-FCD4-EC0A-4C5F7FE1F4E6}"/>
              </a:ext>
            </a:extLst>
          </p:cNvPr>
          <p:cNvSpPr/>
          <p:nvPr/>
        </p:nvSpPr>
        <p:spPr>
          <a:xfrm>
            <a:off x="1426688" y="3435922"/>
            <a:ext cx="304800" cy="304800"/>
          </a:xfrm>
          <a:prstGeom prst="ellipse">
            <a:avLst/>
          </a:prstGeom>
          <a:solidFill>
            <a:srgbClr val="337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20" name="Oval 19">
            <a:extLst>
              <a:ext uri="{FF2B5EF4-FFF2-40B4-BE49-F238E27FC236}">
                <a16:creationId xmlns:a16="http://schemas.microsoft.com/office/drawing/2014/main" id="{F959B7C2-CC25-262A-0159-0560B0772093}"/>
              </a:ext>
            </a:extLst>
          </p:cNvPr>
          <p:cNvSpPr/>
          <p:nvPr/>
        </p:nvSpPr>
        <p:spPr>
          <a:xfrm>
            <a:off x="1350498" y="3352800"/>
            <a:ext cx="457181" cy="457199"/>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icrosoft Sans Serif"/>
              <a:ea typeface="+mn-ea"/>
              <a:cs typeface="+mn-cs"/>
            </a:endParaRPr>
          </a:p>
        </p:txBody>
      </p:sp>
      <p:cxnSp>
        <p:nvCxnSpPr>
          <p:cNvPr id="21" name="Straight Connector 20">
            <a:extLst>
              <a:ext uri="{FF2B5EF4-FFF2-40B4-BE49-F238E27FC236}">
                <a16:creationId xmlns:a16="http://schemas.microsoft.com/office/drawing/2014/main" id="{558843D3-2211-E639-1ECD-6CF8F6429DAC}"/>
              </a:ext>
            </a:extLst>
          </p:cNvPr>
          <p:cNvCxnSpPr>
            <a:cxnSpLocks/>
          </p:cNvCxnSpPr>
          <p:nvPr/>
        </p:nvCxnSpPr>
        <p:spPr>
          <a:xfrm>
            <a:off x="543983" y="3581400"/>
            <a:ext cx="80651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D4176A-0CAA-9A2B-AA0F-CECA4EFAB339}"/>
              </a:ext>
            </a:extLst>
          </p:cNvPr>
          <p:cNvCxnSpPr>
            <a:cxnSpLocks/>
            <a:stCxn id="20" idx="6"/>
            <a:endCxn id="27" idx="2"/>
          </p:cNvCxnSpPr>
          <p:nvPr/>
        </p:nvCxnSpPr>
        <p:spPr>
          <a:xfrm>
            <a:off x="1807679" y="3581400"/>
            <a:ext cx="179824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0CFECA-5D93-63B1-F902-5842812D3C3C}"/>
              </a:ext>
            </a:extLst>
          </p:cNvPr>
          <p:cNvCxnSpPr>
            <a:cxnSpLocks/>
          </p:cNvCxnSpPr>
          <p:nvPr/>
        </p:nvCxnSpPr>
        <p:spPr>
          <a:xfrm flipV="1">
            <a:off x="1598370" y="3809999"/>
            <a:ext cx="0" cy="685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DA2F661-BF30-3B71-4E8F-1189A3549528}"/>
              </a:ext>
            </a:extLst>
          </p:cNvPr>
          <p:cNvSpPr txBox="1"/>
          <p:nvPr/>
        </p:nvSpPr>
        <p:spPr>
          <a:xfrm>
            <a:off x="2575755" y="2000935"/>
            <a:ext cx="2434362"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dirty="0">
                <a:latin typeface="Microsoft Sans Serif"/>
              </a:rPr>
              <a:t>Commission receives additional funding f</a:t>
            </a:r>
            <a:r>
              <a:rPr kumimoji="0" lang="en-US" sz="1200" b="0" i="0" u="none" strike="noStrike" kern="1200" cap="none" spc="0" normalizeH="0" baseline="0" noProof="0" dirty="0">
                <a:ln>
                  <a:noFill/>
                </a:ln>
                <a:effectLst/>
                <a:uLnTx/>
                <a:uFillTx/>
                <a:latin typeface="Microsoft Sans Serif"/>
                <a:ea typeface="+mn-ea"/>
                <a:cs typeface="+mn-cs"/>
              </a:rPr>
              <a:t>rom legislature to study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dirty="0">
                <a:latin typeface="Microsoft Sans Serif"/>
              </a:rPr>
              <a:t>mental health</a:t>
            </a:r>
            <a:endParaRPr kumimoji="0" lang="en-US" sz="1200" b="0" i="0" u="none" strike="noStrike" kern="1200" cap="none" spc="0" normalizeH="0" baseline="0" noProof="0" dirty="0">
              <a:ln>
                <a:noFill/>
              </a:ln>
              <a:effectLst/>
              <a:uLnTx/>
              <a:uFillTx/>
              <a:latin typeface="Microsoft Sans Serif"/>
              <a:ea typeface="+mn-ea"/>
              <a:cs typeface="+mn-cs"/>
            </a:endParaRPr>
          </a:p>
        </p:txBody>
      </p:sp>
      <p:sp>
        <p:nvSpPr>
          <p:cNvPr id="25" name="TextBox 24">
            <a:extLst>
              <a:ext uri="{FF2B5EF4-FFF2-40B4-BE49-F238E27FC236}">
                <a16:creationId xmlns:a16="http://schemas.microsoft.com/office/drawing/2014/main" id="{B8C3798C-0D9C-E4D8-E90B-AB9038EBEC1B}"/>
              </a:ext>
            </a:extLst>
          </p:cNvPr>
          <p:cNvSpPr txBox="1"/>
          <p:nvPr/>
        </p:nvSpPr>
        <p:spPr>
          <a:xfrm>
            <a:off x="1230274" y="2975262"/>
            <a:ext cx="697627"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solidFill>
                  <a:schemeClr val="accent1"/>
                </a:solidFill>
                <a:latin typeface="Microsoft Sans Serif"/>
              </a:rPr>
              <a:t>2019</a:t>
            </a:r>
          </a:p>
        </p:txBody>
      </p:sp>
      <p:sp>
        <p:nvSpPr>
          <p:cNvPr id="26" name="Oval 25">
            <a:extLst>
              <a:ext uri="{FF2B5EF4-FFF2-40B4-BE49-F238E27FC236}">
                <a16:creationId xmlns:a16="http://schemas.microsoft.com/office/drawing/2014/main" id="{6219744A-DAA5-FF40-69A5-96EF6BB2FA96}"/>
              </a:ext>
            </a:extLst>
          </p:cNvPr>
          <p:cNvSpPr/>
          <p:nvPr/>
        </p:nvSpPr>
        <p:spPr>
          <a:xfrm>
            <a:off x="3682119" y="3434862"/>
            <a:ext cx="304800" cy="304800"/>
          </a:xfrm>
          <a:prstGeom prst="ellipse">
            <a:avLst/>
          </a:prstGeom>
          <a:solidFill>
            <a:srgbClr val="337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27" name="Oval 26">
            <a:extLst>
              <a:ext uri="{FF2B5EF4-FFF2-40B4-BE49-F238E27FC236}">
                <a16:creationId xmlns:a16="http://schemas.microsoft.com/office/drawing/2014/main" id="{D2A7A0B2-5AAF-1452-ABD9-ED901580012F}"/>
              </a:ext>
            </a:extLst>
          </p:cNvPr>
          <p:cNvSpPr/>
          <p:nvPr/>
        </p:nvSpPr>
        <p:spPr>
          <a:xfrm>
            <a:off x="3605928" y="3352800"/>
            <a:ext cx="457181" cy="457199"/>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icrosoft Sans Serif"/>
              <a:ea typeface="+mn-ea"/>
              <a:cs typeface="+mn-cs"/>
            </a:endParaRPr>
          </a:p>
        </p:txBody>
      </p:sp>
      <p:cxnSp>
        <p:nvCxnSpPr>
          <p:cNvPr id="28" name="Straight Connector 27">
            <a:extLst>
              <a:ext uri="{FF2B5EF4-FFF2-40B4-BE49-F238E27FC236}">
                <a16:creationId xmlns:a16="http://schemas.microsoft.com/office/drawing/2014/main" id="{ECFC0A96-A649-AEA8-2582-6135E42E49E2}"/>
              </a:ext>
            </a:extLst>
          </p:cNvPr>
          <p:cNvCxnSpPr>
            <a:cxnSpLocks/>
          </p:cNvCxnSpPr>
          <p:nvPr/>
        </p:nvCxnSpPr>
        <p:spPr>
          <a:xfrm flipV="1">
            <a:off x="3834518" y="2667000"/>
            <a:ext cx="0" cy="685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116AD8E-00D6-E379-921E-A647B709F7CA}"/>
              </a:ext>
            </a:extLst>
          </p:cNvPr>
          <p:cNvSpPr txBox="1"/>
          <p:nvPr/>
        </p:nvSpPr>
        <p:spPr>
          <a:xfrm>
            <a:off x="3485704" y="3827528"/>
            <a:ext cx="697627"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accent1"/>
                </a:solidFill>
                <a:latin typeface="Microsoft Sans Serif"/>
              </a:rPr>
              <a:t>Oct</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accent1"/>
                </a:solidFill>
                <a:latin typeface="Microsoft Sans Serif"/>
              </a:rPr>
              <a:t>2022</a:t>
            </a:r>
          </a:p>
        </p:txBody>
      </p:sp>
      <p:sp>
        <p:nvSpPr>
          <p:cNvPr id="32" name="Oval 31">
            <a:extLst>
              <a:ext uri="{FF2B5EF4-FFF2-40B4-BE49-F238E27FC236}">
                <a16:creationId xmlns:a16="http://schemas.microsoft.com/office/drawing/2014/main" id="{B6021A0F-507D-BE32-EEB6-82A47362D9FA}"/>
              </a:ext>
            </a:extLst>
          </p:cNvPr>
          <p:cNvSpPr/>
          <p:nvPr/>
        </p:nvSpPr>
        <p:spPr>
          <a:xfrm>
            <a:off x="4662155" y="3333334"/>
            <a:ext cx="457181" cy="457199"/>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33" name="Oval 32">
            <a:extLst>
              <a:ext uri="{FF2B5EF4-FFF2-40B4-BE49-F238E27FC236}">
                <a16:creationId xmlns:a16="http://schemas.microsoft.com/office/drawing/2014/main" id="{87C43A16-F208-2E25-6A96-9AF0158E75D7}"/>
              </a:ext>
            </a:extLst>
          </p:cNvPr>
          <p:cNvSpPr/>
          <p:nvPr/>
        </p:nvSpPr>
        <p:spPr>
          <a:xfrm>
            <a:off x="4742573" y="3412109"/>
            <a:ext cx="304800" cy="304800"/>
          </a:xfrm>
          <a:prstGeom prst="ellipse">
            <a:avLst/>
          </a:prstGeom>
          <a:solidFill>
            <a:srgbClr val="337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34" name="TextBox 33">
            <a:extLst>
              <a:ext uri="{FF2B5EF4-FFF2-40B4-BE49-F238E27FC236}">
                <a16:creationId xmlns:a16="http://schemas.microsoft.com/office/drawing/2014/main" id="{FF60A8EC-9EB1-F696-81BB-153C4A6FE8B6}"/>
              </a:ext>
            </a:extLst>
          </p:cNvPr>
          <p:cNvSpPr txBox="1"/>
          <p:nvPr/>
        </p:nvSpPr>
        <p:spPr>
          <a:xfrm>
            <a:off x="5217787" y="3825069"/>
            <a:ext cx="697627"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accent1"/>
                </a:solidFill>
                <a:latin typeface="Microsoft Sans Serif"/>
              </a:rPr>
              <a:t>July</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accent1"/>
                </a:solidFill>
                <a:latin typeface="Microsoft Sans Serif"/>
              </a:rPr>
              <a:t>2023</a:t>
            </a:r>
          </a:p>
        </p:txBody>
      </p:sp>
      <p:sp>
        <p:nvSpPr>
          <p:cNvPr id="35" name="TextBox 34">
            <a:extLst>
              <a:ext uri="{FF2B5EF4-FFF2-40B4-BE49-F238E27FC236}">
                <a16:creationId xmlns:a16="http://schemas.microsoft.com/office/drawing/2014/main" id="{037BE74D-C78F-9166-2249-83F85361D656}"/>
              </a:ext>
            </a:extLst>
          </p:cNvPr>
          <p:cNvSpPr txBox="1"/>
          <p:nvPr/>
        </p:nvSpPr>
        <p:spPr>
          <a:xfrm>
            <a:off x="4662155" y="1184473"/>
            <a:ext cx="2031420" cy="461665"/>
          </a:xfrm>
          <a:prstGeom prst="rect">
            <a:avLst/>
          </a:prstGeom>
          <a:noFill/>
        </p:spPr>
        <p:txBody>
          <a:bodyPr wrap="square" rtlCol="0">
            <a:spAutoFit/>
          </a:bodyPr>
          <a:lstStyle/>
          <a:p>
            <a:pPr marR="0" lvl="0" algn="ctr" defTabSz="914400" rtl="0" eaLnBrk="0" fontAlgn="base" latinLnBrk="0" hangingPunct="0">
              <a:lnSpc>
                <a:spcPct val="100000"/>
              </a:lnSpc>
              <a:spcBef>
                <a:spcPct val="0"/>
              </a:spcBef>
              <a:spcAft>
                <a:spcPct val="0"/>
              </a:spcAft>
              <a:buClrTx/>
              <a:buSzTx/>
              <a:tabLst/>
              <a:defRPr/>
            </a:pPr>
            <a:r>
              <a:rPr lang="en-US" sz="1200" dirty="0">
                <a:latin typeface="Microsoft Sans Serif"/>
              </a:rPr>
              <a:t>A. </a:t>
            </a:r>
            <a:r>
              <a:rPr kumimoji="0" lang="en-US" sz="1200" b="0" i="0" u="none" strike="noStrike" kern="1200" cap="none" spc="0" normalizeH="0" baseline="0" noProof="0" dirty="0">
                <a:ln>
                  <a:noFill/>
                </a:ln>
                <a:effectLst/>
                <a:uLnTx/>
                <a:uFillTx/>
                <a:latin typeface="Microsoft Sans Serif"/>
                <a:ea typeface="+mn-ea"/>
                <a:cs typeface="+mn-cs"/>
              </a:rPr>
              <a:t>T</a:t>
            </a:r>
            <a:r>
              <a:rPr lang="en-US" sz="1200" dirty="0" err="1">
                <a:latin typeface="Microsoft Sans Serif"/>
              </a:rPr>
              <a:t>sarkov</a:t>
            </a:r>
            <a:r>
              <a:rPr lang="en-US" sz="1200" dirty="0">
                <a:latin typeface="Microsoft Sans Serif"/>
              </a:rPr>
              <a:t> asks R. Kapoor to lead report</a:t>
            </a:r>
          </a:p>
        </p:txBody>
      </p:sp>
      <p:cxnSp>
        <p:nvCxnSpPr>
          <p:cNvPr id="36" name="Straight Connector 35">
            <a:extLst>
              <a:ext uri="{FF2B5EF4-FFF2-40B4-BE49-F238E27FC236}">
                <a16:creationId xmlns:a16="http://schemas.microsoft.com/office/drawing/2014/main" id="{93E4489C-6817-3D95-60F3-080B259708B8}"/>
              </a:ext>
            </a:extLst>
          </p:cNvPr>
          <p:cNvCxnSpPr>
            <a:cxnSpLocks/>
          </p:cNvCxnSpPr>
          <p:nvPr/>
        </p:nvCxnSpPr>
        <p:spPr>
          <a:xfrm flipV="1">
            <a:off x="5130632" y="3558211"/>
            <a:ext cx="208578" cy="648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6C85042F-53BA-5DC1-73D2-3903555401E2}"/>
              </a:ext>
            </a:extLst>
          </p:cNvPr>
          <p:cNvSpPr/>
          <p:nvPr/>
        </p:nvSpPr>
        <p:spPr>
          <a:xfrm>
            <a:off x="7139208" y="3333826"/>
            <a:ext cx="457181" cy="457199"/>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39" name="Oval 38">
            <a:extLst>
              <a:ext uri="{FF2B5EF4-FFF2-40B4-BE49-F238E27FC236}">
                <a16:creationId xmlns:a16="http://schemas.microsoft.com/office/drawing/2014/main" id="{47324018-013A-2F1C-8B5B-B15D2C694522}"/>
              </a:ext>
            </a:extLst>
          </p:cNvPr>
          <p:cNvSpPr/>
          <p:nvPr/>
        </p:nvSpPr>
        <p:spPr>
          <a:xfrm>
            <a:off x="7214346" y="3412109"/>
            <a:ext cx="304800" cy="304800"/>
          </a:xfrm>
          <a:prstGeom prst="ellipse">
            <a:avLst/>
          </a:prstGeom>
          <a:solidFill>
            <a:srgbClr val="337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40" name="TextBox 39">
            <a:extLst>
              <a:ext uri="{FF2B5EF4-FFF2-40B4-BE49-F238E27FC236}">
                <a16:creationId xmlns:a16="http://schemas.microsoft.com/office/drawing/2014/main" id="{97B3709E-E23F-6312-BD7B-3CF533D51003}"/>
              </a:ext>
            </a:extLst>
          </p:cNvPr>
          <p:cNvSpPr txBox="1"/>
          <p:nvPr/>
        </p:nvSpPr>
        <p:spPr>
          <a:xfrm>
            <a:off x="7018984" y="2715651"/>
            <a:ext cx="697627"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accent1"/>
                </a:solidFill>
                <a:latin typeface="Microsoft Sans Serif"/>
              </a:rPr>
              <a:t>May</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accent1"/>
                </a:solidFill>
                <a:latin typeface="Microsoft Sans Serif"/>
              </a:rPr>
              <a:t>2024</a:t>
            </a:r>
          </a:p>
        </p:txBody>
      </p:sp>
      <p:cxnSp>
        <p:nvCxnSpPr>
          <p:cNvPr id="41" name="Straight Connector 40">
            <a:extLst>
              <a:ext uri="{FF2B5EF4-FFF2-40B4-BE49-F238E27FC236}">
                <a16:creationId xmlns:a16="http://schemas.microsoft.com/office/drawing/2014/main" id="{5184D437-A8A0-34A7-B9FA-22845C68A199}"/>
              </a:ext>
            </a:extLst>
          </p:cNvPr>
          <p:cNvCxnSpPr>
            <a:cxnSpLocks/>
            <a:endCxn id="43" idx="2"/>
          </p:cNvCxnSpPr>
          <p:nvPr/>
        </p:nvCxnSpPr>
        <p:spPr>
          <a:xfrm>
            <a:off x="7610528" y="3561911"/>
            <a:ext cx="2066903" cy="2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C16BDC3F-B4ED-79E9-C6DA-402F6C257092}"/>
              </a:ext>
            </a:extLst>
          </p:cNvPr>
          <p:cNvSpPr/>
          <p:nvPr/>
        </p:nvSpPr>
        <p:spPr>
          <a:xfrm>
            <a:off x="9677431" y="3333334"/>
            <a:ext cx="457181" cy="457199"/>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44" name="Oval 43">
            <a:extLst>
              <a:ext uri="{FF2B5EF4-FFF2-40B4-BE49-F238E27FC236}">
                <a16:creationId xmlns:a16="http://schemas.microsoft.com/office/drawing/2014/main" id="{E4DB8A14-427C-A549-9066-3B8EC42BD00D}"/>
              </a:ext>
            </a:extLst>
          </p:cNvPr>
          <p:cNvSpPr/>
          <p:nvPr/>
        </p:nvSpPr>
        <p:spPr>
          <a:xfrm>
            <a:off x="5339210" y="3344594"/>
            <a:ext cx="457181" cy="457199"/>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47" name="TextBox 46">
            <a:extLst>
              <a:ext uri="{FF2B5EF4-FFF2-40B4-BE49-F238E27FC236}">
                <a16:creationId xmlns:a16="http://schemas.microsoft.com/office/drawing/2014/main" id="{F5E73F5A-F461-8451-085D-AAFA20264A9A}"/>
              </a:ext>
            </a:extLst>
          </p:cNvPr>
          <p:cNvSpPr txBox="1"/>
          <p:nvPr/>
        </p:nvSpPr>
        <p:spPr>
          <a:xfrm>
            <a:off x="4505493" y="2728521"/>
            <a:ext cx="697627"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accent1"/>
                </a:solidFill>
                <a:latin typeface="Microsoft Sans Serif"/>
              </a:rPr>
              <a:t>May</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accent1"/>
                </a:solidFill>
                <a:latin typeface="Microsoft Sans Serif"/>
              </a:rPr>
              <a:t>2023</a:t>
            </a:r>
          </a:p>
        </p:txBody>
      </p:sp>
      <p:sp>
        <p:nvSpPr>
          <p:cNvPr id="48" name="Oval 47">
            <a:extLst>
              <a:ext uri="{FF2B5EF4-FFF2-40B4-BE49-F238E27FC236}">
                <a16:creationId xmlns:a16="http://schemas.microsoft.com/office/drawing/2014/main" id="{B593CED0-5046-317D-D4F3-4F0F81E31B5F}"/>
              </a:ext>
            </a:extLst>
          </p:cNvPr>
          <p:cNvSpPr/>
          <p:nvPr/>
        </p:nvSpPr>
        <p:spPr>
          <a:xfrm>
            <a:off x="5415400" y="3420793"/>
            <a:ext cx="304800" cy="304800"/>
          </a:xfrm>
          <a:prstGeom prst="ellipse">
            <a:avLst/>
          </a:prstGeom>
          <a:solidFill>
            <a:srgbClr val="337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icrosoft Sans Serif"/>
              <a:ea typeface="+mn-ea"/>
              <a:cs typeface="+mn-cs"/>
            </a:endParaRPr>
          </a:p>
        </p:txBody>
      </p:sp>
      <p:cxnSp>
        <p:nvCxnSpPr>
          <p:cNvPr id="49" name="Straight Connector 48">
            <a:extLst>
              <a:ext uri="{FF2B5EF4-FFF2-40B4-BE49-F238E27FC236}">
                <a16:creationId xmlns:a16="http://schemas.microsoft.com/office/drawing/2014/main" id="{F2237953-E9A9-C2D2-E63B-FC6106005B0B}"/>
              </a:ext>
            </a:extLst>
          </p:cNvPr>
          <p:cNvCxnSpPr>
            <a:cxnSpLocks/>
            <a:stCxn id="44" idx="6"/>
            <a:endCxn id="38" idx="2"/>
          </p:cNvCxnSpPr>
          <p:nvPr/>
        </p:nvCxnSpPr>
        <p:spPr>
          <a:xfrm flipV="1">
            <a:off x="5796391" y="3562426"/>
            <a:ext cx="1342817" cy="1076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3B18184-A219-7D41-BBCC-AEFFDCB6CD83}"/>
              </a:ext>
            </a:extLst>
          </p:cNvPr>
          <p:cNvCxnSpPr>
            <a:cxnSpLocks/>
            <a:endCxn id="32" idx="2"/>
          </p:cNvCxnSpPr>
          <p:nvPr/>
        </p:nvCxnSpPr>
        <p:spPr>
          <a:xfrm>
            <a:off x="4058204" y="3561452"/>
            <a:ext cx="603951" cy="48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66454FF0-87C3-6A37-CB70-2AABB2D80648}"/>
              </a:ext>
            </a:extLst>
          </p:cNvPr>
          <p:cNvSpPr/>
          <p:nvPr/>
        </p:nvSpPr>
        <p:spPr>
          <a:xfrm>
            <a:off x="9753642" y="3412109"/>
            <a:ext cx="304800" cy="304800"/>
          </a:xfrm>
          <a:prstGeom prst="ellipse">
            <a:avLst/>
          </a:prstGeom>
          <a:solidFill>
            <a:srgbClr val="337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icrosoft Sans Serif"/>
              <a:ea typeface="+mn-ea"/>
              <a:cs typeface="+mn-cs"/>
            </a:endParaRPr>
          </a:p>
        </p:txBody>
      </p:sp>
      <p:cxnSp>
        <p:nvCxnSpPr>
          <p:cNvPr id="68" name="Straight Connector 67">
            <a:extLst>
              <a:ext uri="{FF2B5EF4-FFF2-40B4-BE49-F238E27FC236}">
                <a16:creationId xmlns:a16="http://schemas.microsoft.com/office/drawing/2014/main" id="{FC35D1D2-8296-EB19-CB80-C2F42861C2EF}"/>
              </a:ext>
            </a:extLst>
          </p:cNvPr>
          <p:cNvCxnSpPr>
            <a:cxnSpLocks/>
          </p:cNvCxnSpPr>
          <p:nvPr/>
        </p:nvCxnSpPr>
        <p:spPr>
          <a:xfrm>
            <a:off x="10134612" y="3579055"/>
            <a:ext cx="128481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E23C5B9-4666-5921-F866-8F2EA50628AA}"/>
              </a:ext>
            </a:extLst>
          </p:cNvPr>
          <p:cNvCxnSpPr>
            <a:cxnSpLocks/>
          </p:cNvCxnSpPr>
          <p:nvPr/>
        </p:nvCxnSpPr>
        <p:spPr>
          <a:xfrm flipV="1">
            <a:off x="4896069" y="3785712"/>
            <a:ext cx="0" cy="97678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422F3C0-F768-1F4F-5297-A3F08E01E11F}"/>
              </a:ext>
            </a:extLst>
          </p:cNvPr>
          <p:cNvCxnSpPr>
            <a:cxnSpLocks/>
          </p:cNvCxnSpPr>
          <p:nvPr/>
        </p:nvCxnSpPr>
        <p:spPr>
          <a:xfrm flipV="1">
            <a:off x="5568973" y="1678926"/>
            <a:ext cx="0" cy="166566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6B98804-ABEE-73D3-65B7-0230591E92EA}"/>
              </a:ext>
            </a:extLst>
          </p:cNvPr>
          <p:cNvCxnSpPr>
            <a:cxnSpLocks/>
          </p:cNvCxnSpPr>
          <p:nvPr/>
        </p:nvCxnSpPr>
        <p:spPr>
          <a:xfrm flipV="1">
            <a:off x="7369638" y="3785712"/>
            <a:ext cx="0" cy="97678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C9FDBD1-02B3-20DD-2983-52F390C659FA}"/>
              </a:ext>
            </a:extLst>
          </p:cNvPr>
          <p:cNvCxnSpPr>
            <a:cxnSpLocks/>
          </p:cNvCxnSpPr>
          <p:nvPr/>
        </p:nvCxnSpPr>
        <p:spPr>
          <a:xfrm flipV="1">
            <a:off x="9899478" y="2367806"/>
            <a:ext cx="0" cy="97678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2351F965-7F14-CFD8-4EC2-E73BB21E97F7}"/>
              </a:ext>
            </a:extLst>
          </p:cNvPr>
          <p:cNvSpPr txBox="1"/>
          <p:nvPr/>
        </p:nvSpPr>
        <p:spPr>
          <a:xfrm>
            <a:off x="679962" y="4459068"/>
            <a:ext cx="1798249"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effectLst/>
                <a:uLnTx/>
                <a:uFillTx/>
                <a:latin typeface="Microsoft Sans Serif"/>
                <a:ea typeface="+mn-ea"/>
                <a:cs typeface="+mn-cs"/>
              </a:rPr>
              <a:t>Sen</a:t>
            </a:r>
            <a:r>
              <a:rPr lang="en-US" sz="1200" dirty="0">
                <a:latin typeface="Microsoft Sans Serif"/>
              </a:rPr>
              <a:t>. Osten requests</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dirty="0">
                <a:latin typeface="Microsoft Sans Serif"/>
              </a:rPr>
              <a:t>study of mental health</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dirty="0">
                <a:latin typeface="Microsoft Sans Serif"/>
              </a:rPr>
              <a:t>a</a:t>
            </a:r>
            <a:r>
              <a:rPr kumimoji="0" lang="en-US" sz="1200" b="0" i="0" u="none" strike="noStrike" kern="1200" cap="none" spc="0" normalizeH="0" baseline="0" noProof="0" dirty="0" err="1">
                <a:ln>
                  <a:noFill/>
                </a:ln>
                <a:effectLst/>
                <a:uLnTx/>
                <a:uFillTx/>
                <a:latin typeface="Microsoft Sans Serif"/>
                <a:ea typeface="+mn-ea"/>
                <a:cs typeface="+mn-cs"/>
              </a:rPr>
              <a:t>nd</a:t>
            </a:r>
            <a:r>
              <a:rPr kumimoji="0" lang="en-US" sz="1200" b="0" i="0" u="none" strike="noStrike" kern="1200" cap="none" spc="0" normalizeH="0" baseline="0" noProof="0" dirty="0">
                <a:ln>
                  <a:noFill/>
                </a:ln>
                <a:effectLst/>
                <a:uLnTx/>
                <a:uFillTx/>
                <a:latin typeface="Microsoft Sans Serif"/>
                <a:ea typeface="+mn-ea"/>
                <a:cs typeface="+mn-cs"/>
              </a:rPr>
              <a:t> </a:t>
            </a:r>
            <a:r>
              <a:rPr kumimoji="0" lang="en-US" sz="1200" b="0" i="0" u="none" strike="noStrike" kern="1200" cap="none" spc="0" normalizeH="0" baseline="0" noProof="0" dirty="0" err="1">
                <a:ln>
                  <a:noFill/>
                </a:ln>
                <a:effectLst/>
                <a:uLnTx/>
                <a:uFillTx/>
                <a:latin typeface="Microsoft Sans Serif"/>
                <a:ea typeface="+mn-ea"/>
                <a:cs typeface="+mn-cs"/>
              </a:rPr>
              <a:t>inc</a:t>
            </a:r>
            <a:r>
              <a:rPr lang="en-US" sz="1200" dirty="0" err="1">
                <a:latin typeface="Microsoft Sans Serif"/>
              </a:rPr>
              <a:t>arceration</a:t>
            </a:r>
            <a:endParaRPr kumimoji="0" lang="en-US" sz="1200" b="0" i="0" u="none" strike="noStrike" kern="1200" cap="none" spc="0" normalizeH="0" baseline="0" noProof="0" dirty="0">
              <a:ln>
                <a:noFill/>
              </a:ln>
              <a:effectLst/>
              <a:uLnTx/>
              <a:uFillTx/>
              <a:latin typeface="Microsoft Sans Serif"/>
              <a:ea typeface="+mn-ea"/>
              <a:cs typeface="+mn-cs"/>
            </a:endParaRPr>
          </a:p>
        </p:txBody>
      </p:sp>
      <p:sp>
        <p:nvSpPr>
          <p:cNvPr id="79" name="TextBox 78">
            <a:extLst>
              <a:ext uri="{FF2B5EF4-FFF2-40B4-BE49-F238E27FC236}">
                <a16:creationId xmlns:a16="http://schemas.microsoft.com/office/drawing/2014/main" id="{6361B05A-76B4-5F6C-C51C-9661F41D3D97}"/>
              </a:ext>
            </a:extLst>
          </p:cNvPr>
          <p:cNvSpPr txBox="1"/>
          <p:nvPr/>
        </p:nvSpPr>
        <p:spPr>
          <a:xfrm>
            <a:off x="3986919" y="4751734"/>
            <a:ext cx="1798249"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dirty="0">
                <a:latin typeface="Microsoft Sans Serif"/>
              </a:rPr>
              <a:t>Commission trip</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dirty="0">
                <a:latin typeface="Microsoft Sans Serif"/>
              </a:rPr>
              <a:t>t</a:t>
            </a:r>
            <a:r>
              <a:rPr kumimoji="0" lang="en-US" sz="1200" b="0" i="0" u="none" strike="noStrike" kern="1200" cap="none" spc="0" normalizeH="0" baseline="0" noProof="0" dirty="0">
                <a:ln>
                  <a:noFill/>
                </a:ln>
                <a:effectLst/>
                <a:uLnTx/>
                <a:uFillTx/>
                <a:latin typeface="Microsoft Sans Serif"/>
                <a:ea typeface="+mn-ea"/>
                <a:cs typeface="+mn-cs"/>
              </a:rPr>
              <a:t>o Mia</a:t>
            </a:r>
            <a:r>
              <a:rPr lang="en-US" sz="1200" dirty="0">
                <a:latin typeface="Microsoft Sans Serif"/>
              </a:rPr>
              <a:t>mi</a:t>
            </a:r>
            <a:endParaRPr kumimoji="0" lang="en-US" sz="1200" b="0" i="0" u="none" strike="noStrike" kern="1200" cap="none" spc="0" normalizeH="0" baseline="0" noProof="0" dirty="0">
              <a:ln>
                <a:noFill/>
              </a:ln>
              <a:effectLst/>
              <a:uLnTx/>
              <a:uFillTx/>
              <a:latin typeface="Microsoft Sans Serif"/>
              <a:ea typeface="+mn-ea"/>
              <a:cs typeface="+mn-cs"/>
            </a:endParaRPr>
          </a:p>
        </p:txBody>
      </p:sp>
      <p:sp>
        <p:nvSpPr>
          <p:cNvPr id="81" name="TextBox 80">
            <a:extLst>
              <a:ext uri="{FF2B5EF4-FFF2-40B4-BE49-F238E27FC236}">
                <a16:creationId xmlns:a16="http://schemas.microsoft.com/office/drawing/2014/main" id="{809075AE-EE9E-4FEA-ECB4-A64D7DFFF0E7}"/>
              </a:ext>
            </a:extLst>
          </p:cNvPr>
          <p:cNvSpPr txBox="1"/>
          <p:nvPr/>
        </p:nvSpPr>
        <p:spPr>
          <a:xfrm>
            <a:off x="6468672" y="4788608"/>
            <a:ext cx="1798249"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dirty="0">
                <a:latin typeface="Microsoft Sans Serif"/>
              </a:rPr>
              <a:t>Passage of PA 24-137</a:t>
            </a:r>
            <a:endParaRPr kumimoji="0" lang="en-US" sz="1200" b="0" i="0" u="none" strike="noStrike" kern="1200" cap="none" spc="0" normalizeH="0" baseline="0" noProof="0" dirty="0">
              <a:ln>
                <a:noFill/>
              </a:ln>
              <a:effectLst/>
              <a:uLnTx/>
              <a:uFillTx/>
              <a:latin typeface="Microsoft Sans Serif"/>
              <a:ea typeface="+mn-ea"/>
              <a:cs typeface="+mn-cs"/>
            </a:endParaRPr>
          </a:p>
        </p:txBody>
      </p:sp>
      <p:sp>
        <p:nvSpPr>
          <p:cNvPr id="82" name="TextBox 81">
            <a:extLst>
              <a:ext uri="{FF2B5EF4-FFF2-40B4-BE49-F238E27FC236}">
                <a16:creationId xmlns:a16="http://schemas.microsoft.com/office/drawing/2014/main" id="{96684613-252F-8FBD-494C-C17AF08DD0B3}"/>
              </a:ext>
            </a:extLst>
          </p:cNvPr>
          <p:cNvSpPr txBox="1"/>
          <p:nvPr/>
        </p:nvSpPr>
        <p:spPr>
          <a:xfrm>
            <a:off x="9116712" y="1899194"/>
            <a:ext cx="1578618"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dirty="0">
                <a:latin typeface="Microsoft Sans Serif"/>
              </a:rPr>
              <a:t>All report revisions completed</a:t>
            </a:r>
            <a:endParaRPr kumimoji="0" lang="en-US" sz="1200" b="0" i="0" u="none" strike="noStrike" kern="1200" cap="none" spc="0" normalizeH="0" baseline="0" noProof="0" dirty="0">
              <a:ln>
                <a:noFill/>
              </a:ln>
              <a:effectLst/>
              <a:uLnTx/>
              <a:uFillTx/>
              <a:latin typeface="Microsoft Sans Serif"/>
              <a:ea typeface="+mn-ea"/>
              <a:cs typeface="+mn-cs"/>
            </a:endParaRPr>
          </a:p>
        </p:txBody>
      </p:sp>
      <p:sp>
        <p:nvSpPr>
          <p:cNvPr id="83" name="TextBox 82">
            <a:extLst>
              <a:ext uri="{FF2B5EF4-FFF2-40B4-BE49-F238E27FC236}">
                <a16:creationId xmlns:a16="http://schemas.microsoft.com/office/drawing/2014/main" id="{5729C943-6327-311F-E8DF-372E7CD9FF36}"/>
              </a:ext>
            </a:extLst>
          </p:cNvPr>
          <p:cNvSpPr txBox="1"/>
          <p:nvPr/>
        </p:nvSpPr>
        <p:spPr>
          <a:xfrm>
            <a:off x="9550664" y="3754187"/>
            <a:ext cx="697627"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accent1"/>
                </a:solidFill>
                <a:latin typeface="Microsoft Sans Serif"/>
              </a:rPr>
              <a:t>Dec</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accent1"/>
                </a:solidFill>
                <a:latin typeface="Microsoft Sans Serif"/>
              </a:rPr>
              <a:t>2025</a:t>
            </a:r>
          </a:p>
        </p:txBody>
      </p:sp>
    </p:spTree>
    <p:extLst>
      <p:ext uri="{BB962C8B-B14F-4D97-AF65-F5344CB8AC3E}">
        <p14:creationId xmlns:p14="http://schemas.microsoft.com/office/powerpoint/2010/main" val="2107403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5B597A-CD83-F32E-1A60-28DCDD868890}"/>
              </a:ext>
            </a:extLst>
          </p:cNvPr>
          <p:cNvSpPr>
            <a:spLocks noGrp="1"/>
          </p:cNvSpPr>
          <p:nvPr>
            <p:ph type="body" sz="quarter" idx="10"/>
          </p:nvPr>
        </p:nvSpPr>
        <p:spPr/>
        <p:txBody>
          <a:bodyPr/>
          <a:lstStyle/>
          <a:p>
            <a:r>
              <a:rPr lang="en-US" dirty="0"/>
              <a:t>Report methodology</a:t>
            </a:r>
          </a:p>
        </p:txBody>
      </p:sp>
      <p:sp>
        <p:nvSpPr>
          <p:cNvPr id="4" name="Text Placeholder 3">
            <a:extLst>
              <a:ext uri="{FF2B5EF4-FFF2-40B4-BE49-F238E27FC236}">
                <a16:creationId xmlns:a16="http://schemas.microsoft.com/office/drawing/2014/main" id="{7F218669-1E55-1A2E-0F1A-5B220A32B6F2}"/>
              </a:ext>
            </a:extLst>
          </p:cNvPr>
          <p:cNvSpPr>
            <a:spLocks noGrp="1"/>
          </p:cNvSpPr>
          <p:nvPr>
            <p:ph type="body" sz="quarter" idx="12"/>
          </p:nvPr>
        </p:nvSpPr>
        <p:spPr/>
        <p:txBody>
          <a:bodyPr/>
          <a:lstStyle/>
          <a:p>
            <a:r>
              <a:rPr lang="en-US" dirty="0">
                <a:solidFill>
                  <a:schemeClr val="tx1"/>
                </a:solidFill>
              </a:rPr>
              <a:t>Data drawn from multiple sources:</a:t>
            </a:r>
          </a:p>
          <a:p>
            <a:pPr lvl="1"/>
            <a:r>
              <a:rPr lang="en-US" dirty="0"/>
              <a:t>DMHAS: </a:t>
            </a:r>
          </a:p>
          <a:p>
            <a:pPr lvl="2"/>
            <a:r>
              <a:rPr lang="en-US" dirty="0"/>
              <a:t>Office of Forensic Evaluations </a:t>
            </a:r>
          </a:p>
          <a:p>
            <a:pPr lvl="2"/>
            <a:r>
              <a:rPr lang="en-US" dirty="0"/>
              <a:t>Whiting Forensic Hospital</a:t>
            </a:r>
          </a:p>
          <a:p>
            <a:pPr lvl="1"/>
            <a:r>
              <a:rPr lang="en-US" dirty="0"/>
              <a:t>DDS</a:t>
            </a:r>
          </a:p>
          <a:p>
            <a:pPr lvl="1"/>
            <a:r>
              <a:rPr lang="en-US" dirty="0"/>
              <a:t>DCF</a:t>
            </a:r>
          </a:p>
          <a:p>
            <a:pPr lvl="1"/>
            <a:r>
              <a:rPr lang="en-US" dirty="0"/>
              <a:t>Judicial Branch</a:t>
            </a:r>
          </a:p>
          <a:p>
            <a:r>
              <a:rPr lang="en-US" dirty="0">
                <a:solidFill>
                  <a:schemeClr val="tx1"/>
                </a:solidFill>
              </a:rPr>
              <a:t>Data analysis performed by DMHAS. Found several discrepancies, which are identified in report.</a:t>
            </a:r>
          </a:p>
          <a:p>
            <a:r>
              <a:rPr lang="en-US" dirty="0">
                <a:solidFill>
                  <a:schemeClr val="tx1"/>
                </a:solidFill>
              </a:rPr>
              <a:t>Recommendations are from Commission</a:t>
            </a:r>
          </a:p>
        </p:txBody>
      </p:sp>
      <p:sp>
        <p:nvSpPr>
          <p:cNvPr id="5" name="Text Placeholder 4">
            <a:extLst>
              <a:ext uri="{FF2B5EF4-FFF2-40B4-BE49-F238E27FC236}">
                <a16:creationId xmlns:a16="http://schemas.microsoft.com/office/drawing/2014/main" id="{ABF4151A-439D-483A-C4A9-7DF2E46F1A35}"/>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323B4E8E-DE8D-8978-58A6-F46FC866227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543230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C399445-2A4E-9E54-F7C3-0371ABCA487B}"/>
              </a:ext>
            </a:extLst>
          </p:cNvPr>
          <p:cNvSpPr>
            <a:spLocks noGrp="1"/>
          </p:cNvSpPr>
          <p:nvPr>
            <p:ph type="body" sz="quarter" idx="10"/>
          </p:nvPr>
        </p:nvSpPr>
        <p:spPr>
          <a:xfrm>
            <a:off x="524691" y="457778"/>
            <a:ext cx="10060823" cy="539743"/>
          </a:xfrm>
        </p:spPr>
        <p:txBody>
          <a:bodyPr/>
          <a:lstStyle/>
          <a:p>
            <a:pPr lvl="0" algn="ctr"/>
            <a:r>
              <a:rPr lang="en-US" altLang="en-US" dirty="0">
                <a:solidFill>
                  <a:schemeClr val="accent1"/>
                </a:solidFill>
                <a:latin typeface="Times New Roman" panose="02020603050405020304" pitchFamily="18" charset="0"/>
              </a:rPr>
              <a:t>COMPETENCY TO STAND TRIAL</a:t>
            </a:r>
            <a:endParaRPr lang="en-US" dirty="0">
              <a:solidFill>
                <a:schemeClr val="accent1"/>
              </a:solidFill>
            </a:endParaRPr>
          </a:p>
        </p:txBody>
      </p:sp>
      <p:sp>
        <p:nvSpPr>
          <p:cNvPr id="33" name="Text Placeholder 32">
            <a:extLst>
              <a:ext uri="{FF2B5EF4-FFF2-40B4-BE49-F238E27FC236}">
                <a16:creationId xmlns:a16="http://schemas.microsoft.com/office/drawing/2014/main" id="{1441D02A-48B1-1E36-7E95-56A259149136}"/>
              </a:ext>
            </a:extLst>
          </p:cNvPr>
          <p:cNvSpPr>
            <a:spLocks noGrp="1"/>
          </p:cNvSpPr>
          <p:nvPr>
            <p:ph type="body" sz="quarter" idx="11"/>
          </p:nvPr>
        </p:nvSpPr>
        <p:spPr/>
        <p:txBody>
          <a:bodyPr/>
          <a:lstStyle/>
          <a:p>
            <a:pPr algn="ctr"/>
            <a:r>
              <a:rPr lang="en-US" altLang="en-US" sz="2400" b="1" i="1" dirty="0">
                <a:solidFill>
                  <a:schemeClr val="accent1"/>
                </a:solidFill>
                <a:latin typeface="Times New Roman" panose="02020603050405020304" pitchFamily="18" charset="0"/>
              </a:rPr>
              <a:t>CONNECTICUT GENERAL STATUTE</a:t>
            </a:r>
            <a:br>
              <a:rPr lang="en-US" altLang="en-US" sz="2400" b="1" i="1" dirty="0">
                <a:solidFill>
                  <a:schemeClr val="accent1"/>
                </a:solidFill>
                <a:latin typeface="Times New Roman" panose="02020603050405020304" pitchFamily="18" charset="0"/>
              </a:rPr>
            </a:br>
            <a:r>
              <a:rPr lang="en-US" altLang="en-US" sz="2400" b="1" i="1" dirty="0">
                <a:solidFill>
                  <a:schemeClr val="accent1"/>
                </a:solidFill>
                <a:latin typeface="Times New Roman" panose="02020603050405020304" pitchFamily="18" charset="0"/>
                <a:cs typeface="Times New Roman" panose="02020603050405020304" pitchFamily="18" charset="0"/>
              </a:rPr>
              <a:t>§</a:t>
            </a:r>
            <a:r>
              <a:rPr lang="en-US" altLang="en-US" sz="2400" b="1" i="1" dirty="0">
                <a:solidFill>
                  <a:schemeClr val="accent1"/>
                </a:solidFill>
                <a:latin typeface="Times New Roman" panose="02020603050405020304" pitchFamily="18" charset="0"/>
              </a:rPr>
              <a:t>54-56d</a:t>
            </a:r>
            <a:endParaRPr lang="en-US" dirty="0">
              <a:solidFill>
                <a:schemeClr val="accent1"/>
              </a:solidFill>
            </a:endParaRPr>
          </a:p>
        </p:txBody>
      </p:sp>
      <p:sp>
        <p:nvSpPr>
          <p:cNvPr id="34" name="Text Placeholder 33">
            <a:extLst>
              <a:ext uri="{FF2B5EF4-FFF2-40B4-BE49-F238E27FC236}">
                <a16:creationId xmlns:a16="http://schemas.microsoft.com/office/drawing/2014/main" id="{56DBD00B-8B7A-A96C-7F5A-221CA86B11A5}"/>
              </a:ext>
            </a:extLst>
          </p:cNvPr>
          <p:cNvSpPr>
            <a:spLocks noGrp="1"/>
          </p:cNvSpPr>
          <p:nvPr>
            <p:ph type="body" sz="quarter" idx="12"/>
          </p:nvPr>
        </p:nvSpPr>
        <p:spPr>
          <a:xfrm>
            <a:off x="525463" y="2518913"/>
            <a:ext cx="11061700" cy="3510412"/>
          </a:xfrm>
        </p:spPr>
        <p:txBody>
          <a:bodyPr/>
          <a:lstStyle/>
          <a:p>
            <a:r>
              <a:rPr lang="en-US" altLang="en-US" b="1" dirty="0">
                <a:latin typeface="Times New Roman" panose="02020603050405020304" pitchFamily="18" charset="0"/>
              </a:rPr>
              <a:t>A defendant shall not be tried, convicted or sentenced while the defendant is not competent. A defendant is not competent if the defendant is unable to understand the proceedings against him or her or to assist in his or her own defense. </a:t>
            </a:r>
            <a:r>
              <a:rPr lang="en-US" altLang="en-US" sz="2000" b="1" dirty="0">
                <a:latin typeface="Times New Roman" panose="02020603050405020304" pitchFamily="18" charset="0"/>
              </a:rPr>
              <a:t>[</a:t>
            </a:r>
            <a:r>
              <a:rPr lang="en-US" altLang="en-US" sz="2000" b="1" i="1" dirty="0">
                <a:latin typeface="Times New Roman" panose="02020603050405020304" pitchFamily="18" charset="0"/>
              </a:rPr>
              <a:t>C.G.S § 54-56d</a:t>
            </a:r>
            <a:r>
              <a:rPr lang="en-US" altLang="en-US" sz="2000" b="1" dirty="0">
                <a:latin typeface="Times New Roman" panose="02020603050405020304" pitchFamily="18" charset="0"/>
              </a:rPr>
              <a:t>]</a:t>
            </a:r>
          </a:p>
          <a:p>
            <a:endParaRPr lang="en-US" dirty="0"/>
          </a:p>
        </p:txBody>
      </p:sp>
      <p:sp>
        <p:nvSpPr>
          <p:cNvPr id="35" name="Text Placeholder 34">
            <a:extLst>
              <a:ext uri="{FF2B5EF4-FFF2-40B4-BE49-F238E27FC236}">
                <a16:creationId xmlns:a16="http://schemas.microsoft.com/office/drawing/2014/main" id="{91C7F1EF-1A38-5758-97CD-89C273D200F1}"/>
              </a:ext>
            </a:extLst>
          </p:cNvPr>
          <p:cNvSpPr>
            <a:spLocks noGrp="1"/>
          </p:cNvSpPr>
          <p:nvPr>
            <p:ph type="body" sz="quarter" idx="13"/>
          </p:nvPr>
        </p:nvSpPr>
        <p:spPr/>
        <p:txBody>
          <a:bodyPr/>
          <a:lstStyle/>
          <a:p>
            <a:r>
              <a:rPr lang="en-US" dirty="0"/>
              <a:t>Competency to Stand Trial</a:t>
            </a:r>
          </a:p>
        </p:txBody>
      </p:sp>
      <p:sp>
        <p:nvSpPr>
          <p:cNvPr id="20" name="Text Placeholder 19">
            <a:extLst>
              <a:ext uri="{FF2B5EF4-FFF2-40B4-BE49-F238E27FC236}">
                <a16:creationId xmlns:a16="http://schemas.microsoft.com/office/drawing/2014/main" id="{7D4D9D7E-F6DF-39FC-8869-AA860430637B}"/>
              </a:ext>
            </a:extLst>
          </p:cNvPr>
          <p:cNvSpPr>
            <a:spLocks noGrp="1"/>
          </p:cNvSpPr>
          <p:nvPr>
            <p:ph type="body" sz="quarter" idx="14"/>
          </p:nvPr>
        </p:nvSpPr>
        <p:spPr>
          <a:xfrm>
            <a:off x="5839328" y="6303542"/>
            <a:ext cx="5490410" cy="300452"/>
          </a:xfrm>
        </p:spPr>
        <p:txBody>
          <a:bodyPr/>
          <a:lstStyle/>
          <a:p>
            <a:r>
              <a:rPr lang="en-US" dirty="0"/>
              <a:t>Mental Health and Addiction Services</a:t>
            </a:r>
          </a:p>
        </p:txBody>
      </p:sp>
    </p:spTree>
    <p:extLst>
      <p:ext uri="{BB962C8B-B14F-4D97-AF65-F5344CB8AC3E}">
        <p14:creationId xmlns:p14="http://schemas.microsoft.com/office/powerpoint/2010/main" val="37310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295D7-03CB-7030-F7B7-6B0032A1AC4B}"/>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8F18ACC8-DDA8-2B98-D458-BDB09AC05B02}"/>
              </a:ext>
            </a:extLst>
          </p:cNvPr>
          <p:cNvSpPr>
            <a:spLocks noGrp="1"/>
          </p:cNvSpPr>
          <p:nvPr>
            <p:ph type="body" sz="quarter" idx="10"/>
          </p:nvPr>
        </p:nvSpPr>
        <p:spPr>
          <a:xfrm>
            <a:off x="524691" y="457778"/>
            <a:ext cx="10060823" cy="539743"/>
          </a:xfrm>
        </p:spPr>
        <p:txBody>
          <a:bodyPr/>
          <a:lstStyle/>
          <a:p>
            <a:pPr lvl="0" algn="ctr"/>
            <a:r>
              <a:rPr lang="en-US" altLang="en-US" dirty="0">
                <a:solidFill>
                  <a:schemeClr val="accent4"/>
                </a:solidFill>
                <a:latin typeface="Times New Roman" panose="02020603050405020304" pitchFamily="18" charset="0"/>
              </a:rPr>
              <a:t>COMPETENCY TO STAND TRIAL</a:t>
            </a:r>
            <a:endParaRPr lang="en-US" dirty="0">
              <a:solidFill>
                <a:schemeClr val="accent4"/>
              </a:solidFill>
            </a:endParaRPr>
          </a:p>
        </p:txBody>
      </p:sp>
      <p:sp>
        <p:nvSpPr>
          <p:cNvPr id="33" name="Text Placeholder 32">
            <a:extLst>
              <a:ext uri="{FF2B5EF4-FFF2-40B4-BE49-F238E27FC236}">
                <a16:creationId xmlns:a16="http://schemas.microsoft.com/office/drawing/2014/main" id="{9323EFA5-A65D-0AB5-DC3D-83D65E820BF6}"/>
              </a:ext>
            </a:extLst>
          </p:cNvPr>
          <p:cNvSpPr>
            <a:spLocks noGrp="1"/>
          </p:cNvSpPr>
          <p:nvPr>
            <p:ph type="body" sz="quarter" idx="11"/>
          </p:nvPr>
        </p:nvSpPr>
        <p:spPr/>
        <p:txBody>
          <a:bodyPr/>
          <a:lstStyle/>
          <a:p>
            <a:pPr algn="ctr"/>
            <a:r>
              <a:rPr lang="en-US" dirty="0">
                <a:solidFill>
                  <a:schemeClr val="accent4"/>
                </a:solidFill>
              </a:rPr>
              <a:t>Two Prongs of Competency</a:t>
            </a:r>
          </a:p>
        </p:txBody>
      </p:sp>
      <p:sp>
        <p:nvSpPr>
          <p:cNvPr id="34" name="Text Placeholder 33">
            <a:extLst>
              <a:ext uri="{FF2B5EF4-FFF2-40B4-BE49-F238E27FC236}">
                <a16:creationId xmlns:a16="http://schemas.microsoft.com/office/drawing/2014/main" id="{E193721F-35EA-47E2-6F64-CC10C1A4C058}"/>
              </a:ext>
            </a:extLst>
          </p:cNvPr>
          <p:cNvSpPr>
            <a:spLocks noGrp="1"/>
          </p:cNvSpPr>
          <p:nvPr>
            <p:ph type="body" sz="quarter" idx="12"/>
          </p:nvPr>
        </p:nvSpPr>
        <p:spPr>
          <a:xfrm>
            <a:off x="525463" y="1410284"/>
            <a:ext cx="4736650" cy="4619041"/>
          </a:xfrm>
        </p:spPr>
        <p:txBody>
          <a:bodyPr/>
          <a:lstStyle/>
          <a:p>
            <a:pPr>
              <a:buNone/>
              <a:defRPr/>
            </a:pPr>
            <a:r>
              <a:rPr lang="en-US" altLang="en-US" sz="1800" b="1" dirty="0">
                <a:latin typeface="Times New Roman" panose="02020603050405020304" pitchFamily="18" charset="0"/>
              </a:rPr>
              <a:t>1)  </a:t>
            </a:r>
            <a:r>
              <a:rPr lang="en-US" altLang="en-US" sz="1800" b="1" u="sng" dirty="0">
                <a:latin typeface="Times New Roman" panose="02020603050405020304" pitchFamily="18" charset="0"/>
              </a:rPr>
              <a:t>Capacity to Understand Proceedings</a:t>
            </a:r>
            <a:endParaRPr lang="en-US" altLang="en-US" sz="1800" b="1" dirty="0">
              <a:latin typeface="Times New Roman" panose="02020603050405020304" pitchFamily="18" charset="0"/>
            </a:endParaRPr>
          </a:p>
          <a:p>
            <a:pPr>
              <a:lnSpc>
                <a:spcPct val="100000"/>
              </a:lnSpc>
              <a:defRPr/>
            </a:pPr>
            <a:r>
              <a:rPr lang="en-US" altLang="en-US" sz="1800" dirty="0">
                <a:latin typeface="Times New Roman" panose="02020603050405020304" pitchFamily="18" charset="0"/>
              </a:rPr>
              <a:t>Knowledge of the charges, including the specific allegations and the meaning of the charges </a:t>
            </a:r>
          </a:p>
          <a:p>
            <a:pPr>
              <a:lnSpc>
                <a:spcPct val="100000"/>
              </a:lnSpc>
              <a:defRPr/>
            </a:pPr>
            <a:r>
              <a:rPr lang="en-US" altLang="en-US" sz="1800" dirty="0">
                <a:latin typeface="Times New Roman" panose="02020603050405020304" pitchFamily="18" charset="0"/>
              </a:rPr>
              <a:t>Knowledge of courtroom personnel roles </a:t>
            </a:r>
          </a:p>
          <a:p>
            <a:pPr>
              <a:lnSpc>
                <a:spcPct val="100000"/>
              </a:lnSpc>
              <a:defRPr/>
            </a:pPr>
            <a:r>
              <a:rPr lang="en-US" altLang="en-US" sz="1800" dirty="0">
                <a:latin typeface="Times New Roman" panose="02020603050405020304" pitchFamily="18" charset="0"/>
              </a:rPr>
              <a:t>Knowledge of potential and likely penalties  </a:t>
            </a:r>
          </a:p>
          <a:p>
            <a:pPr>
              <a:lnSpc>
                <a:spcPct val="100000"/>
              </a:lnSpc>
              <a:defRPr/>
            </a:pPr>
            <a:r>
              <a:rPr lang="en-US" altLang="en-US" sz="1800" dirty="0">
                <a:latin typeface="Times New Roman" panose="02020603050405020304" pitchFamily="18" charset="0"/>
              </a:rPr>
              <a:t>Knowledge of available defenses/pleas</a:t>
            </a:r>
          </a:p>
          <a:p>
            <a:pPr>
              <a:lnSpc>
                <a:spcPct val="100000"/>
              </a:lnSpc>
              <a:defRPr/>
            </a:pPr>
            <a:r>
              <a:rPr lang="en-US" altLang="en-US" sz="1800" dirty="0">
                <a:latin typeface="Times New Roman" panose="02020603050405020304" pitchFamily="18" charset="0"/>
              </a:rPr>
              <a:t>Appraisal of outcomes of various pleas</a:t>
            </a:r>
          </a:p>
          <a:p>
            <a:pPr>
              <a:lnSpc>
                <a:spcPct val="100000"/>
              </a:lnSpc>
              <a:defRPr/>
            </a:pPr>
            <a:r>
              <a:rPr lang="en-US" altLang="en-US" sz="1800" dirty="0">
                <a:latin typeface="Times New Roman" panose="02020603050405020304" pitchFamily="18" charset="0"/>
              </a:rPr>
              <a:t>Capacity to apply this knowledge (rational understanding)</a:t>
            </a:r>
          </a:p>
          <a:p>
            <a:endParaRPr lang="en-US" dirty="0"/>
          </a:p>
        </p:txBody>
      </p:sp>
      <p:sp>
        <p:nvSpPr>
          <p:cNvPr id="35" name="Text Placeholder 34">
            <a:extLst>
              <a:ext uri="{FF2B5EF4-FFF2-40B4-BE49-F238E27FC236}">
                <a16:creationId xmlns:a16="http://schemas.microsoft.com/office/drawing/2014/main" id="{78052AAB-B953-2F49-DC76-1A4C5AB0B9EE}"/>
              </a:ext>
            </a:extLst>
          </p:cNvPr>
          <p:cNvSpPr>
            <a:spLocks noGrp="1"/>
          </p:cNvSpPr>
          <p:nvPr>
            <p:ph type="body" sz="quarter" idx="13"/>
          </p:nvPr>
        </p:nvSpPr>
        <p:spPr/>
        <p:txBody>
          <a:bodyPr/>
          <a:lstStyle/>
          <a:p>
            <a:r>
              <a:rPr lang="en-US" dirty="0"/>
              <a:t>Competency to Stand Trial</a:t>
            </a:r>
          </a:p>
        </p:txBody>
      </p:sp>
      <p:sp>
        <p:nvSpPr>
          <p:cNvPr id="20" name="Text Placeholder 19">
            <a:extLst>
              <a:ext uri="{FF2B5EF4-FFF2-40B4-BE49-F238E27FC236}">
                <a16:creationId xmlns:a16="http://schemas.microsoft.com/office/drawing/2014/main" id="{06B2D6A2-D6BE-F224-2188-723556FD1385}"/>
              </a:ext>
            </a:extLst>
          </p:cNvPr>
          <p:cNvSpPr>
            <a:spLocks noGrp="1"/>
          </p:cNvSpPr>
          <p:nvPr>
            <p:ph type="body" sz="quarter" idx="14"/>
          </p:nvPr>
        </p:nvSpPr>
        <p:spPr>
          <a:xfrm>
            <a:off x="5839328" y="6303542"/>
            <a:ext cx="5490410" cy="300452"/>
          </a:xfrm>
        </p:spPr>
        <p:txBody>
          <a:bodyPr/>
          <a:lstStyle/>
          <a:p>
            <a:r>
              <a:rPr lang="en-US" dirty="0"/>
              <a:t>Mental Health and Addiction Services</a:t>
            </a:r>
          </a:p>
        </p:txBody>
      </p:sp>
      <p:sp>
        <p:nvSpPr>
          <p:cNvPr id="3" name="TextBox 2">
            <a:extLst>
              <a:ext uri="{FF2B5EF4-FFF2-40B4-BE49-F238E27FC236}">
                <a16:creationId xmlns:a16="http://schemas.microsoft.com/office/drawing/2014/main" id="{A7DF8300-E696-4A55-32E2-136F8DABD02B}"/>
              </a:ext>
            </a:extLst>
          </p:cNvPr>
          <p:cNvSpPr txBox="1"/>
          <p:nvPr/>
        </p:nvSpPr>
        <p:spPr>
          <a:xfrm>
            <a:off x="5960853" y="1285336"/>
            <a:ext cx="4399471" cy="4108817"/>
          </a:xfrm>
          <a:prstGeom prst="rect">
            <a:avLst/>
          </a:prstGeom>
          <a:noFill/>
        </p:spPr>
        <p:txBody>
          <a:bodyPr wrap="square">
            <a:spAutoFit/>
          </a:bodyPr>
          <a:lstStyle/>
          <a:p>
            <a:pPr>
              <a:lnSpc>
                <a:spcPct val="150000"/>
              </a:lnSpc>
              <a:defRPr/>
            </a:pPr>
            <a:r>
              <a:rPr lang="en-US" altLang="en-US" b="1" dirty="0">
                <a:solidFill>
                  <a:schemeClr val="accent1"/>
                </a:solidFill>
                <a:latin typeface="Times New Roman" panose="02020603050405020304" pitchFamily="18" charset="0"/>
              </a:rPr>
              <a:t>2)  </a:t>
            </a:r>
            <a:r>
              <a:rPr lang="en-US" altLang="en-US" b="1" u="sng" dirty="0">
                <a:solidFill>
                  <a:schemeClr val="accent1"/>
                </a:solidFill>
                <a:latin typeface="Times New Roman" panose="02020603050405020304" pitchFamily="18" charset="0"/>
              </a:rPr>
              <a:t>Ability to Assist in Defense</a:t>
            </a:r>
            <a:endParaRPr lang="en-US" altLang="en-US" b="1" dirty="0">
              <a:solidFill>
                <a:schemeClr val="accent1"/>
              </a:solidFill>
              <a:latin typeface="Times New Roman" panose="02020603050405020304" pitchFamily="18" charset="0"/>
            </a:endParaRPr>
          </a:p>
          <a:p>
            <a:pPr marL="285750" indent="-285750">
              <a:buFont typeface="Arial" panose="020B0604020202020204" pitchFamily="34" charset="0"/>
              <a:buChar char="•"/>
              <a:defRPr/>
            </a:pPr>
            <a:r>
              <a:rPr lang="en-US" altLang="en-US" dirty="0">
                <a:solidFill>
                  <a:schemeClr val="accent1"/>
                </a:solidFill>
                <a:latin typeface="Times New Roman" panose="02020603050405020304" pitchFamily="18" charset="0"/>
              </a:rPr>
              <a:t>Ability to collaborate with defense counsel</a:t>
            </a:r>
          </a:p>
          <a:p>
            <a:pPr marL="285750" indent="-285750">
              <a:buFont typeface="Arial" panose="020B0604020202020204" pitchFamily="34" charset="0"/>
              <a:buChar char="•"/>
              <a:defRPr/>
            </a:pPr>
            <a:r>
              <a:rPr lang="en-US" altLang="en-US" dirty="0">
                <a:solidFill>
                  <a:schemeClr val="accent1"/>
                </a:solidFill>
                <a:latin typeface="Times New Roman" panose="02020603050405020304" pitchFamily="18" charset="0"/>
              </a:rPr>
              <a:t>Communicate with counsel in a rational and relevant manner  </a:t>
            </a:r>
          </a:p>
          <a:p>
            <a:pPr marL="285750" indent="-285750">
              <a:buFont typeface="Arial" panose="020B0604020202020204" pitchFamily="34" charset="0"/>
              <a:buChar char="•"/>
              <a:defRPr/>
            </a:pPr>
            <a:r>
              <a:rPr lang="en-US" altLang="en-US" dirty="0">
                <a:solidFill>
                  <a:schemeClr val="accent1"/>
                </a:solidFill>
                <a:latin typeface="Times New Roman" panose="02020603050405020304" pitchFamily="18" charset="0"/>
              </a:rPr>
              <a:t>Ability to seek, comprehend and utilize advisement from attorney</a:t>
            </a:r>
          </a:p>
          <a:p>
            <a:pPr marL="285750" indent="-285750">
              <a:buFont typeface="Arial" panose="020B0604020202020204" pitchFamily="34" charset="0"/>
              <a:buChar char="•"/>
              <a:defRPr/>
            </a:pPr>
            <a:r>
              <a:rPr lang="en-US" altLang="en-US" dirty="0">
                <a:solidFill>
                  <a:schemeClr val="accent1"/>
                </a:solidFill>
                <a:latin typeface="Times New Roman" panose="02020603050405020304" pitchFamily="18" charset="0"/>
              </a:rPr>
              <a:t>Awareness of their rights to protect themselves </a:t>
            </a:r>
          </a:p>
          <a:p>
            <a:pPr marL="285750" indent="-285750">
              <a:buFont typeface="Arial" panose="020B0604020202020204" pitchFamily="34" charset="0"/>
              <a:buChar char="•"/>
              <a:defRPr/>
            </a:pPr>
            <a:r>
              <a:rPr lang="en-US" altLang="en-US" dirty="0">
                <a:solidFill>
                  <a:schemeClr val="accent1"/>
                </a:solidFill>
                <a:latin typeface="Times New Roman" panose="02020603050405020304" pitchFamily="18" charset="0"/>
              </a:rPr>
              <a:t>Ability to make decisions based upon facts of the case, such as strength of witnesses/evidence against them, as well as consideration of their attorney’s advisements</a:t>
            </a:r>
          </a:p>
          <a:p>
            <a:pPr marL="285750" indent="-285750">
              <a:buFont typeface="Arial" panose="020B0604020202020204" pitchFamily="34" charset="0"/>
              <a:buChar char="•"/>
              <a:defRPr/>
            </a:pPr>
            <a:endParaRPr lang="en-US" altLang="en-US" sz="1800" b="1" i="1" dirty="0">
              <a:latin typeface="Times New Roman" panose="02020603050405020304" pitchFamily="18" charset="0"/>
            </a:endParaRPr>
          </a:p>
        </p:txBody>
      </p:sp>
    </p:spTree>
    <p:extLst>
      <p:ext uri="{BB962C8B-B14F-4D97-AF65-F5344CB8AC3E}">
        <p14:creationId xmlns:p14="http://schemas.microsoft.com/office/powerpoint/2010/main" val="3560151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4042077-19B7-4BCA-5BB3-CBA76AB835F1}"/>
              </a:ext>
            </a:extLst>
          </p:cNvPr>
          <p:cNvSpPr>
            <a:spLocks noGrp="1"/>
          </p:cNvSpPr>
          <p:nvPr>
            <p:ph type="body" sz="quarter" idx="10"/>
          </p:nvPr>
        </p:nvSpPr>
        <p:spPr>
          <a:xfrm>
            <a:off x="483078" y="254007"/>
            <a:ext cx="10498347" cy="625887"/>
          </a:xfrm>
        </p:spPr>
        <p:txBody>
          <a:bodyPr/>
          <a:lstStyle/>
          <a:p>
            <a:r>
              <a:rPr lang="en-US" sz="3200" dirty="0"/>
              <a:t>Competency Evaluations</a:t>
            </a:r>
          </a:p>
        </p:txBody>
      </p:sp>
      <p:sp>
        <p:nvSpPr>
          <p:cNvPr id="25" name="Text Placeholder 24">
            <a:extLst>
              <a:ext uri="{FF2B5EF4-FFF2-40B4-BE49-F238E27FC236}">
                <a16:creationId xmlns:a16="http://schemas.microsoft.com/office/drawing/2014/main" id="{1BF07406-9B8F-8F14-5940-F98A7A2FCF86}"/>
              </a:ext>
            </a:extLst>
          </p:cNvPr>
          <p:cNvSpPr>
            <a:spLocks noGrp="1"/>
          </p:cNvSpPr>
          <p:nvPr>
            <p:ph type="body" sz="quarter" idx="11"/>
          </p:nvPr>
        </p:nvSpPr>
        <p:spPr>
          <a:xfrm>
            <a:off x="642938" y="879894"/>
            <a:ext cx="10976843" cy="5423647"/>
          </a:xfrm>
        </p:spPr>
        <p:txBody>
          <a:bodyPr/>
          <a:lstStyle/>
          <a:p>
            <a:pPr>
              <a:lnSpc>
                <a:spcPct val="80000"/>
              </a:lnSpc>
              <a:defRPr/>
            </a:pPr>
            <a:r>
              <a:rPr lang="en-US" altLang="en-US" b="1" dirty="0">
                <a:solidFill>
                  <a:srgbClr val="FFFF00"/>
                </a:solidFill>
                <a:latin typeface="Times New Roman" panose="02020603050405020304" pitchFamily="18" charset="0"/>
              </a:rPr>
              <a:t>Who: </a:t>
            </a:r>
          </a:p>
          <a:p>
            <a:pPr lvl="1">
              <a:lnSpc>
                <a:spcPct val="80000"/>
              </a:lnSpc>
              <a:defRPr/>
            </a:pPr>
            <a:r>
              <a:rPr lang="en-US" altLang="en-US" sz="1800" b="1" dirty="0">
                <a:latin typeface="Times New Roman" panose="02020603050405020304" pitchFamily="18" charset="0"/>
              </a:rPr>
              <a:t>DMHAS Office of Forensic Evaluations has four offices; </a:t>
            </a:r>
          </a:p>
          <a:p>
            <a:pPr lvl="2">
              <a:lnSpc>
                <a:spcPct val="80000"/>
              </a:lnSpc>
              <a:defRPr/>
            </a:pPr>
            <a:r>
              <a:rPr lang="en-US" altLang="en-US" sz="1800" b="1" dirty="0">
                <a:latin typeface="Times New Roman" panose="02020603050405020304" pitchFamily="18" charset="0"/>
              </a:rPr>
              <a:t>Bridgeport, New Haven, Hartford, and Norwich.  </a:t>
            </a:r>
          </a:p>
          <a:p>
            <a:pPr lvl="1">
              <a:lnSpc>
                <a:spcPct val="80000"/>
              </a:lnSpc>
              <a:defRPr/>
            </a:pPr>
            <a:r>
              <a:rPr lang="en-US" altLang="en-US" sz="1800" b="1" dirty="0">
                <a:latin typeface="Times New Roman" panose="02020603050405020304" pitchFamily="18" charset="0"/>
              </a:rPr>
              <a:t>Evaluations can be completed by</a:t>
            </a:r>
          </a:p>
          <a:p>
            <a:pPr lvl="2">
              <a:lnSpc>
                <a:spcPct val="80000"/>
              </a:lnSpc>
              <a:defRPr/>
            </a:pPr>
            <a:r>
              <a:rPr lang="en-US" altLang="en-US" sz="1800" b="1" dirty="0">
                <a:latin typeface="Times New Roman" panose="02020603050405020304" pitchFamily="18" charset="0"/>
              </a:rPr>
              <a:t>Team </a:t>
            </a:r>
            <a:r>
              <a:rPr lang="en-US" altLang="en-US" sz="1800" b="1" i="1" dirty="0">
                <a:latin typeface="Times New Roman" panose="02020603050405020304" pitchFamily="18" charset="0"/>
              </a:rPr>
              <a:t>(Psychiatrist, Psychologist, and Social Worker or Nurse)</a:t>
            </a:r>
            <a:r>
              <a:rPr lang="en-US" altLang="en-US" sz="1800" b="1" dirty="0">
                <a:latin typeface="Times New Roman" panose="02020603050405020304" pitchFamily="18" charset="0"/>
              </a:rPr>
              <a:t> </a:t>
            </a:r>
          </a:p>
          <a:p>
            <a:pPr lvl="2">
              <a:lnSpc>
                <a:spcPct val="80000"/>
              </a:lnSpc>
              <a:defRPr/>
            </a:pPr>
            <a:r>
              <a:rPr lang="en-US" altLang="en-US" sz="1800" b="1" dirty="0">
                <a:latin typeface="Times New Roman" panose="02020603050405020304" pitchFamily="18" charset="0"/>
              </a:rPr>
              <a:t>Independent evaluation by a Psychiatrist</a:t>
            </a:r>
          </a:p>
          <a:p>
            <a:r>
              <a:rPr lang="en-US" altLang="en-US" b="1" dirty="0">
                <a:solidFill>
                  <a:srgbClr val="FFFF00"/>
                </a:solidFill>
                <a:latin typeface="Times New Roman" panose="02020603050405020304" pitchFamily="18" charset="0"/>
              </a:rPr>
              <a:t>Where: </a:t>
            </a:r>
          </a:p>
          <a:p>
            <a:pPr lvl="1">
              <a:defRPr/>
            </a:pPr>
            <a:r>
              <a:rPr lang="en-US" altLang="en-US" sz="1800" b="1" dirty="0">
                <a:latin typeface="Times New Roman" panose="02020603050405020304" pitchFamily="18" charset="0"/>
              </a:rPr>
              <a:t>Evaluations take place in: </a:t>
            </a:r>
          </a:p>
          <a:p>
            <a:pPr lvl="2">
              <a:defRPr/>
            </a:pPr>
            <a:r>
              <a:rPr lang="en-US" altLang="en-US" sz="1800" b="1" dirty="0">
                <a:latin typeface="Times New Roman" panose="02020603050405020304" pitchFamily="18" charset="0"/>
              </a:rPr>
              <a:t>Correctional facility</a:t>
            </a:r>
          </a:p>
          <a:p>
            <a:pPr lvl="2">
              <a:defRPr/>
            </a:pPr>
            <a:r>
              <a:rPr lang="en-US" altLang="en-US" sz="1800" b="1" dirty="0">
                <a:latin typeface="Times New Roman" panose="02020603050405020304" pitchFamily="18" charset="0"/>
              </a:rPr>
              <a:t>OFE Regional offices</a:t>
            </a:r>
          </a:p>
          <a:p>
            <a:pPr lvl="2">
              <a:defRPr/>
            </a:pPr>
            <a:r>
              <a:rPr lang="en-US" altLang="en-US" sz="1800" b="1" dirty="0">
                <a:latin typeface="Times New Roman" panose="02020603050405020304" pitchFamily="18" charset="0"/>
              </a:rPr>
              <a:t>In other locations (e.g., courthouses, hospitals, nursing homes or local mental health agencies) </a:t>
            </a:r>
          </a:p>
          <a:p>
            <a:r>
              <a:rPr lang="en-US" altLang="en-US" b="1" dirty="0">
                <a:solidFill>
                  <a:srgbClr val="FFFF00"/>
                </a:solidFill>
                <a:latin typeface="Times New Roman" panose="02020603050405020304" pitchFamily="18" charset="0"/>
              </a:rPr>
              <a:t>When: </a:t>
            </a:r>
          </a:p>
          <a:p>
            <a:pPr lvl="1">
              <a:lnSpc>
                <a:spcPct val="100000"/>
              </a:lnSpc>
            </a:pPr>
            <a:r>
              <a:rPr lang="en-US" altLang="en-US" sz="1800" b="1" dirty="0">
                <a:latin typeface="Times New Roman" panose="02020603050405020304" pitchFamily="18" charset="0"/>
              </a:rPr>
              <a:t>Statutory Timeframes for Evaluations</a:t>
            </a:r>
          </a:p>
          <a:p>
            <a:pPr lvl="2">
              <a:lnSpc>
                <a:spcPct val="100000"/>
              </a:lnSpc>
              <a:defRPr/>
            </a:pPr>
            <a:r>
              <a:rPr lang="en-US" altLang="en-US" sz="1800" b="1" dirty="0">
                <a:latin typeface="Times New Roman" panose="02020603050405020304" pitchFamily="18" charset="0"/>
              </a:rPr>
              <a:t>Conduct evaluation within 15 business days of the order</a:t>
            </a:r>
          </a:p>
          <a:p>
            <a:pPr lvl="2">
              <a:lnSpc>
                <a:spcPct val="100000"/>
              </a:lnSpc>
              <a:defRPr/>
            </a:pPr>
            <a:r>
              <a:rPr lang="en-US" altLang="en-US" sz="1800" b="1" dirty="0">
                <a:latin typeface="Times New Roman" panose="02020603050405020304" pitchFamily="18" charset="0"/>
              </a:rPr>
              <a:t>Written report to court within 21 business days of the order</a:t>
            </a:r>
          </a:p>
          <a:p>
            <a:pPr lvl="2">
              <a:lnSpc>
                <a:spcPct val="100000"/>
              </a:lnSpc>
              <a:defRPr/>
            </a:pPr>
            <a:r>
              <a:rPr lang="en-US" altLang="en-US" sz="1800" b="1" dirty="0">
                <a:latin typeface="Times New Roman" panose="02020603050405020304" pitchFamily="18" charset="0"/>
              </a:rPr>
              <a:t>Hearing held within 10 days of receipt of the report </a:t>
            </a:r>
          </a:p>
          <a:p>
            <a:endParaRPr lang="en-US" altLang="en-US" sz="2800" b="1" dirty="0">
              <a:solidFill>
                <a:srgbClr val="FFFF00"/>
              </a:solidFill>
              <a:latin typeface="Times New Roman" panose="02020603050405020304" pitchFamily="18" charset="0"/>
            </a:endParaRPr>
          </a:p>
          <a:p>
            <a:endParaRPr lang="en-US" dirty="0"/>
          </a:p>
        </p:txBody>
      </p:sp>
      <p:sp>
        <p:nvSpPr>
          <p:cNvPr id="26" name="Text Placeholder 25">
            <a:extLst>
              <a:ext uri="{FF2B5EF4-FFF2-40B4-BE49-F238E27FC236}">
                <a16:creationId xmlns:a16="http://schemas.microsoft.com/office/drawing/2014/main" id="{AD148B16-69ED-5569-DB7C-2183F6D53B56}"/>
              </a:ext>
            </a:extLst>
          </p:cNvPr>
          <p:cNvSpPr>
            <a:spLocks noGrp="1"/>
          </p:cNvSpPr>
          <p:nvPr>
            <p:ph type="body" sz="quarter" idx="14"/>
          </p:nvPr>
        </p:nvSpPr>
        <p:spPr/>
        <p:txBody>
          <a:bodyPr/>
          <a:lstStyle/>
          <a:p>
            <a:r>
              <a:rPr lang="en-US" dirty="0"/>
              <a:t>Mental Health and Addiction Services</a:t>
            </a:r>
          </a:p>
        </p:txBody>
      </p:sp>
    </p:spTree>
    <p:extLst>
      <p:ext uri="{BB962C8B-B14F-4D97-AF65-F5344CB8AC3E}">
        <p14:creationId xmlns:p14="http://schemas.microsoft.com/office/powerpoint/2010/main" val="2535455774"/>
      </p:ext>
    </p:extLst>
  </p:cSld>
  <p:clrMapOvr>
    <a:masterClrMapping/>
  </p:clrMapOvr>
</p:sld>
</file>

<file path=ppt/theme/theme1.xml><?xml version="1.0" encoding="utf-8"?>
<a:theme xmlns:a="http://schemas.openxmlformats.org/drawingml/2006/main" name="1_Custom Design">
  <a:themeElements>
    <a:clrScheme name="CT Primary">
      <a:dk1>
        <a:srgbClr val="000000"/>
      </a:dk1>
      <a:lt1>
        <a:srgbClr val="FFFFFF"/>
      </a:lt1>
      <a:dk2>
        <a:srgbClr val="595959"/>
      </a:dk2>
      <a:lt2>
        <a:srgbClr val="EEEEEE"/>
      </a:lt2>
      <a:accent1>
        <a:srgbClr val="3371E7"/>
      </a:accent1>
      <a:accent2>
        <a:srgbClr val="C6D4FB"/>
      </a:accent2>
      <a:accent3>
        <a:srgbClr val="00214D"/>
      </a:accent3>
      <a:accent4>
        <a:srgbClr val="003D9C"/>
      </a:accent4>
      <a:accent5>
        <a:srgbClr val="7094F5"/>
      </a:accent5>
      <a:accent6>
        <a:srgbClr val="FFFFFF"/>
      </a:accent6>
      <a:hlink>
        <a:srgbClr val="3371E7"/>
      </a:hlink>
      <a:folHlink>
        <a:srgbClr val="3371E7"/>
      </a:folHlink>
    </a:clrScheme>
    <a:fontScheme name="Custom 1">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icut Multiple Agency PPT Template" id="{245477B2-6463-4638-AB8A-56CA00A1895D}" vid="{1D9BD423-46A8-4062-B869-E79973488398}"/>
    </a:ext>
  </a:extLst>
</a:theme>
</file>

<file path=ppt/theme/theme2.xml><?xml version="1.0" encoding="utf-8"?>
<a:theme xmlns:a="http://schemas.openxmlformats.org/drawingml/2006/main" name="Custom Design">
  <a:themeElements>
    <a:clrScheme name="DPH Secondary">
      <a:dk1>
        <a:srgbClr val="000000"/>
      </a:dk1>
      <a:lt1>
        <a:srgbClr val="FFFFFF"/>
      </a:lt1>
      <a:dk2>
        <a:srgbClr val="595959"/>
      </a:dk2>
      <a:lt2>
        <a:srgbClr val="EEEEEE"/>
      </a:lt2>
      <a:accent1>
        <a:srgbClr val="04722F"/>
      </a:accent1>
      <a:accent2>
        <a:srgbClr val="02B346"/>
      </a:accent2>
      <a:accent3>
        <a:srgbClr val="F27124"/>
      </a:accent3>
      <a:accent4>
        <a:srgbClr val="FAAA19"/>
      </a:accent4>
      <a:accent5>
        <a:srgbClr val="D8343E"/>
      </a:accent5>
      <a:accent6>
        <a:srgbClr val="94343E"/>
      </a:accent6>
      <a:hlink>
        <a:srgbClr val="3371E7"/>
      </a:hlink>
      <a:folHlink>
        <a:srgbClr val="3371E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nnecticut Multiple Agency PPT Template" id="{245477B2-6463-4638-AB8A-56CA00A1895D}" vid="{61DD9834-065E-4E26-8805-303B4F0923B3}"/>
    </a:ext>
  </a:extLst>
</a:theme>
</file>

<file path=ppt/theme/theme3.xml><?xml version="1.0" encoding="utf-8"?>
<a:theme xmlns:a="http://schemas.openxmlformats.org/drawingml/2006/main" name="SECONDARY PALETTE">
  <a:themeElements>
    <a:clrScheme name="Custom 1">
      <a:dk1>
        <a:srgbClr val="000000"/>
      </a:dk1>
      <a:lt1>
        <a:srgbClr val="FFFFFF"/>
      </a:lt1>
      <a:dk2>
        <a:srgbClr val="595959"/>
      </a:dk2>
      <a:lt2>
        <a:srgbClr val="EEEEEE"/>
      </a:lt2>
      <a:accent1>
        <a:srgbClr val="F27124"/>
      </a:accent1>
      <a:accent2>
        <a:srgbClr val="D8343E"/>
      </a:accent2>
      <a:accent3>
        <a:srgbClr val="5037BF"/>
      </a:accent3>
      <a:accent4>
        <a:srgbClr val="B638BA"/>
      </a:accent4>
      <a:accent5>
        <a:srgbClr val="02B346"/>
      </a:accent5>
      <a:accent6>
        <a:srgbClr val="FAAA19"/>
      </a:accent6>
      <a:hlink>
        <a:srgbClr val="3371E7"/>
      </a:hlink>
      <a:folHlink>
        <a:srgbClr val="3371E7"/>
      </a:folHlink>
    </a:clrScheme>
    <a:fontScheme name="Custom 2">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icut Multiple Agency PPT Template" id="{245477B2-6463-4638-AB8A-56CA00A1895D}" vid="{7806B997-019B-4919-BC37-1D2568E903A3}"/>
    </a:ext>
  </a:extLst>
</a:theme>
</file>

<file path=ppt/theme/theme4.xml><?xml version="1.0" encoding="utf-8"?>
<a:theme xmlns:a="http://schemas.openxmlformats.org/drawingml/2006/main" name="Content Slide- Master">
  <a:themeElements>
    <a:clrScheme name="New YSM Webcolors- 1-12-2020">
      <a:dk1>
        <a:srgbClr val="000000"/>
      </a:dk1>
      <a:lt1>
        <a:srgbClr val="FFFFFF"/>
      </a:lt1>
      <a:dk2>
        <a:srgbClr val="224570"/>
      </a:dk2>
      <a:lt2>
        <a:srgbClr val="E7E6E6"/>
      </a:lt2>
      <a:accent1>
        <a:srgbClr val="1271E3"/>
      </a:accent1>
      <a:accent2>
        <a:srgbClr val="E96051"/>
      </a:accent2>
      <a:accent3>
        <a:srgbClr val="71939C"/>
      </a:accent3>
      <a:accent4>
        <a:srgbClr val="444C57"/>
      </a:accent4>
      <a:accent5>
        <a:srgbClr val="FFB833"/>
      </a:accent5>
      <a:accent6>
        <a:srgbClr val="3BB3E5"/>
      </a:accent6>
      <a:hlink>
        <a:srgbClr val="4B617C"/>
      </a:hlink>
      <a:folHlink>
        <a:srgbClr val="B3E7F8"/>
      </a:folHlink>
    </a:clrScheme>
    <a:fontScheme name="Custom 2">
      <a:majorFont>
        <a:latin typeface="Times New Roman"/>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a:solidFill>
              <a:schemeClr val="tx2"/>
            </a:solidFill>
            <a:latin typeface="+mn-lt"/>
          </a:defRPr>
        </a:defPPr>
      </a:lstStyle>
    </a:txDef>
  </a:objectDefaults>
  <a:extraClrSchemeLst/>
  <a:extLst>
    <a:ext uri="{05A4C25C-085E-4340-85A3-A5531E510DB2}">
      <thm15:themeFamily xmlns:thm15="http://schemas.microsoft.com/office/thememl/2012/main" name="Presentation26" id="{AE23C7B2-4889-7143-91C7-C9D076B9C18C}" vid="{D5584349-9AC3-0947-BF6C-B9243D998CD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Connecticut Multiple Agency PPT Template 1</Template>
  <TotalTime>1969</TotalTime>
  <Words>2760</Words>
  <Application>Microsoft Office PowerPoint</Application>
  <PresentationFormat>Widescreen</PresentationFormat>
  <Paragraphs>504</Paragraphs>
  <Slides>23</Slides>
  <Notes>8</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23</vt:i4>
      </vt:variant>
    </vt:vector>
  </HeadingPairs>
  <TitlesOfParts>
    <vt:vector size="39" baseType="lpstr">
      <vt:lpstr>Aptos</vt:lpstr>
      <vt:lpstr>Aptos Display</vt:lpstr>
      <vt:lpstr>Arial</vt:lpstr>
      <vt:lpstr>Courier New</vt:lpstr>
      <vt:lpstr>Microsoft Sans Serif</vt:lpstr>
      <vt:lpstr>Now</vt:lpstr>
      <vt:lpstr>Overpass Light</vt:lpstr>
      <vt:lpstr>Poppins</vt:lpstr>
      <vt:lpstr>Poppins SemiBold</vt:lpstr>
      <vt:lpstr>Times New Roman</vt:lpstr>
      <vt:lpstr>Wingdings</vt:lpstr>
      <vt:lpstr>YaleNew</vt:lpstr>
      <vt:lpstr>1_Custom Design</vt:lpstr>
      <vt:lpstr>Custom Design</vt:lpstr>
      <vt:lpstr>SECONDARY PALETTE</vt:lpstr>
      <vt:lpstr>Content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Krystin DeLucia</dc:creator>
  <cp:lastModifiedBy>Waggoner, Jessica</cp:lastModifiedBy>
  <cp:revision>46</cp:revision>
  <cp:lastPrinted>2025-12-01T18:39:28Z</cp:lastPrinted>
  <dcterms:created xsi:type="dcterms:W3CDTF">2025-02-05T21:00:22Z</dcterms:created>
  <dcterms:modified xsi:type="dcterms:W3CDTF">2025-12-08T21:03:22Z</dcterms:modified>
</cp:coreProperties>
</file>