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C9B74C-0F9B-FF34-FCBD-0588E67035CC}" v="497" dt="2026-03-11T21:55:28.6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1" d="100"/>
          <a:sy n="91" d="100"/>
        </p:scale>
        <p:origin x="6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no, Matthew" userId="S::matthew.hono@uconn.edu::58a529b4-6505-43ac-97d3-cab4714eb80e" providerId="AD" clId="Web-{02721D68-7280-24BF-1ED7-5004EB29F8DF}"/>
    <pc:docChg chg="mod addSld modSld sldOrd addMainMaster delMainMaster">
      <pc:chgData name="Hono, Matthew" userId="S::matthew.hono@uconn.edu::58a529b4-6505-43ac-97d3-cab4714eb80e" providerId="AD" clId="Web-{02721D68-7280-24BF-1ED7-5004EB29F8DF}" dt="2026-02-13T21:48:04.133" v="760" actId="20577"/>
      <pc:docMkLst>
        <pc:docMk/>
      </pc:docMkLst>
      <pc:sldChg chg="addSp delSp modSp mod setBg modClrScheme delDesignElem chgLayout">
        <pc:chgData name="Hono, Matthew" userId="S::matthew.hono@uconn.edu::58a529b4-6505-43ac-97d3-cab4714eb80e" providerId="AD" clId="Web-{02721D68-7280-24BF-1ED7-5004EB29F8DF}" dt="2026-02-13T17:23:26.309" v="727"/>
        <pc:sldMkLst>
          <pc:docMk/>
          <pc:sldMk cId="109857222" sldId="256"/>
        </pc:sldMkLst>
        <pc:spChg chg="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109857222" sldId="256"/>
            <ac:spMk id="9" creationId="{8D0D6D3E-D7F9-4591-9CA9-DDF4DB1F73DA}"/>
          </ac:spMkLst>
        </pc:spChg>
        <pc:spChg chg="add del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109857222" sldId="256"/>
            <ac:spMk id="11" creationId="{C4C9F2B0-1044-46EB-8AEB-C3BFFDE6C2CC}"/>
          </ac:spMkLst>
        </pc:spChg>
        <pc:spChg chg="add del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109857222" sldId="256"/>
            <ac:spMk id="13" creationId="{D28B54C3-B57B-472A-B96E-1FCB67093DC2}"/>
          </ac:spMkLst>
        </pc:spChg>
        <pc:spChg chg="add del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109857222" sldId="256"/>
            <ac:spMk id="15" creationId="{7DB3C429-F8DA-49B9-AF84-21996FCF78B5}"/>
          </ac:spMkLst>
        </pc:spChg>
        <pc:picChg chg="add mod">
          <ac:chgData name="Hono, Matthew" userId="S::matthew.hono@uconn.edu::58a529b4-6505-43ac-97d3-cab4714eb80e" providerId="AD" clId="Web-{02721D68-7280-24BF-1ED7-5004EB29F8DF}" dt="2026-02-13T17:18:17.934" v="658"/>
          <ac:picMkLst>
            <pc:docMk/>
            <pc:sldMk cId="109857222" sldId="256"/>
            <ac:picMk id="4" creationId="{78270E16-F477-8D24-6BF1-912536F06FBE}"/>
          </ac:picMkLst>
        </pc:picChg>
      </pc:sldChg>
      <pc:sldChg chg="modSp mod modClrScheme chgLayout">
        <pc:chgData name="Hono, Matthew" userId="S::matthew.hono@uconn.edu::58a529b4-6505-43ac-97d3-cab4714eb80e" providerId="AD" clId="Web-{02721D68-7280-24BF-1ED7-5004EB29F8DF}" dt="2026-02-13T17:23:26.309" v="727"/>
        <pc:sldMkLst>
          <pc:docMk/>
          <pc:sldMk cId="704885274" sldId="257"/>
        </pc:sldMkLst>
        <pc:spChg chg="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704885274" sldId="257"/>
            <ac:spMk id="2" creationId="{3CCA6E6E-A982-8D41-6968-A243205B6FE3}"/>
          </ac:spMkLst>
        </pc:spChg>
        <pc:spChg chg="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704885274" sldId="257"/>
            <ac:spMk id="3" creationId="{F43233A9-C460-C12A-563A-E7139410E5CF}"/>
          </ac:spMkLst>
        </pc:spChg>
      </pc:sldChg>
      <pc:sldChg chg="addSp delSp modSp new mod ord modClrScheme chgLayout">
        <pc:chgData name="Hono, Matthew" userId="S::matthew.hono@uconn.edu::58a529b4-6505-43ac-97d3-cab4714eb80e" providerId="AD" clId="Web-{02721D68-7280-24BF-1ED7-5004EB29F8DF}" dt="2026-02-13T17:23:26.309" v="727"/>
        <pc:sldMkLst>
          <pc:docMk/>
          <pc:sldMk cId="3630231666" sldId="258"/>
        </pc:sldMkLst>
        <pc:spChg chg="add 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3630231666" sldId="258"/>
            <ac:spMk id="6" creationId="{B2A27B9E-8182-9EC7-2E45-CE24D4A63E21}"/>
          </ac:spMkLst>
        </pc:spChg>
        <pc:picChg chg="add mod">
          <ac:chgData name="Hono, Matthew" userId="S::matthew.hono@uconn.edu::58a529b4-6505-43ac-97d3-cab4714eb80e" providerId="AD" clId="Web-{02721D68-7280-24BF-1ED7-5004EB29F8DF}" dt="2026-02-13T17:12:15.606" v="542" actId="1076"/>
          <ac:picMkLst>
            <pc:docMk/>
            <pc:sldMk cId="3630231666" sldId="258"/>
            <ac:picMk id="4" creationId="{FB1B18C7-647E-AA6E-1953-5EDF2DA8E741}"/>
          </ac:picMkLst>
        </pc:picChg>
      </pc:sldChg>
      <pc:sldChg chg="addSp delSp modSp new mod modClrScheme chgLayout">
        <pc:chgData name="Hono, Matthew" userId="S::matthew.hono@uconn.edu::58a529b4-6505-43ac-97d3-cab4714eb80e" providerId="AD" clId="Web-{02721D68-7280-24BF-1ED7-5004EB29F8DF}" dt="2026-02-13T17:23:26.309" v="727"/>
        <pc:sldMkLst>
          <pc:docMk/>
          <pc:sldMk cId="3837178300" sldId="259"/>
        </pc:sldMkLst>
        <pc:spChg chg="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3837178300" sldId="259"/>
            <ac:spMk id="2" creationId="{A05D3815-9E7A-FC5B-3D49-C14D61237061}"/>
          </ac:spMkLst>
        </pc:spChg>
        <pc:picChg chg="add mod ord">
          <ac:chgData name="Hono, Matthew" userId="S::matthew.hono@uconn.edu::58a529b4-6505-43ac-97d3-cab4714eb80e" providerId="AD" clId="Web-{02721D68-7280-24BF-1ED7-5004EB29F8DF}" dt="2026-02-13T17:23:26.309" v="727"/>
          <ac:picMkLst>
            <pc:docMk/>
            <pc:sldMk cId="3837178300" sldId="259"/>
            <ac:picMk id="4" creationId="{D1E75969-1AC7-BE75-71B1-638CE5FC4C07}"/>
          </ac:picMkLst>
        </pc:picChg>
      </pc:sldChg>
      <pc:sldChg chg="addSp delSp modSp new mod ord modClrScheme chgLayout">
        <pc:chgData name="Hono, Matthew" userId="S::matthew.hono@uconn.edu::58a529b4-6505-43ac-97d3-cab4714eb80e" providerId="AD" clId="Web-{02721D68-7280-24BF-1ED7-5004EB29F8DF}" dt="2026-02-13T17:23:26.309" v="727"/>
        <pc:sldMkLst>
          <pc:docMk/>
          <pc:sldMk cId="3734028797" sldId="260"/>
        </pc:sldMkLst>
        <pc:spChg chg="add 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3734028797" sldId="260"/>
            <ac:spMk id="6" creationId="{27324F30-C833-8A17-0572-C0584B86F554}"/>
          </ac:spMkLst>
        </pc:spChg>
        <pc:picChg chg="add mod ord">
          <ac:chgData name="Hono, Matthew" userId="S::matthew.hono@uconn.edu::58a529b4-6505-43ac-97d3-cab4714eb80e" providerId="AD" clId="Web-{02721D68-7280-24BF-1ED7-5004EB29F8DF}" dt="2026-02-13T17:23:26.309" v="727"/>
          <ac:picMkLst>
            <pc:docMk/>
            <pc:sldMk cId="3734028797" sldId="260"/>
            <ac:picMk id="4" creationId="{F58B3E4D-3B9C-694D-E40A-82CDF781BD63}"/>
          </ac:picMkLst>
        </pc:picChg>
      </pc:sldChg>
      <pc:sldChg chg="addSp delSp modSp new mod ord modClrScheme chgLayout">
        <pc:chgData name="Hono, Matthew" userId="S::matthew.hono@uconn.edu::58a529b4-6505-43ac-97d3-cab4714eb80e" providerId="AD" clId="Web-{02721D68-7280-24BF-1ED7-5004EB29F8DF}" dt="2026-02-13T17:23:26.309" v="727"/>
        <pc:sldMkLst>
          <pc:docMk/>
          <pc:sldMk cId="343187700" sldId="261"/>
        </pc:sldMkLst>
        <pc:spChg chg="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343187700" sldId="261"/>
            <ac:spMk id="2" creationId="{A272F1A8-C60B-CBB0-E235-D006F4686D43}"/>
          </ac:spMkLst>
        </pc:spChg>
        <pc:picChg chg="add mod ord">
          <ac:chgData name="Hono, Matthew" userId="S::matthew.hono@uconn.edu::58a529b4-6505-43ac-97d3-cab4714eb80e" providerId="AD" clId="Web-{02721D68-7280-24BF-1ED7-5004EB29F8DF}" dt="2026-02-13T17:23:26.309" v="727"/>
          <ac:picMkLst>
            <pc:docMk/>
            <pc:sldMk cId="343187700" sldId="261"/>
            <ac:picMk id="4" creationId="{0C2FF38D-4D2A-E495-9887-9307F1F218F2}"/>
          </ac:picMkLst>
        </pc:picChg>
      </pc:sldChg>
      <pc:sldChg chg="addSp delSp modSp new mod modClrScheme chgLayout">
        <pc:chgData name="Hono, Matthew" userId="S::matthew.hono@uconn.edu::58a529b4-6505-43ac-97d3-cab4714eb80e" providerId="AD" clId="Web-{02721D68-7280-24BF-1ED7-5004EB29F8DF}" dt="2026-02-13T21:48:04.133" v="760" actId="20577"/>
        <pc:sldMkLst>
          <pc:docMk/>
          <pc:sldMk cId="1185677303" sldId="262"/>
        </pc:sldMkLst>
        <pc:spChg chg="mod ord">
          <ac:chgData name="Hono, Matthew" userId="S::matthew.hono@uconn.edu::58a529b4-6505-43ac-97d3-cab4714eb80e" providerId="AD" clId="Web-{02721D68-7280-24BF-1ED7-5004EB29F8DF}" dt="2026-02-13T21:48:04.133" v="760" actId="20577"/>
          <ac:spMkLst>
            <pc:docMk/>
            <pc:sldMk cId="1185677303" sldId="262"/>
            <ac:spMk id="2" creationId="{CC8140EE-6C7F-B572-51B2-4A6EC33188D1}"/>
          </ac:spMkLst>
        </pc:spChg>
        <pc:spChg chg="add mod">
          <ac:chgData name="Hono, Matthew" userId="S::matthew.hono@uconn.edu::58a529b4-6505-43ac-97d3-cab4714eb80e" providerId="AD" clId="Web-{02721D68-7280-24BF-1ED7-5004EB29F8DF}" dt="2026-02-13T17:25:38.731" v="757" actId="20577"/>
          <ac:spMkLst>
            <pc:docMk/>
            <pc:sldMk cId="1185677303" sldId="262"/>
            <ac:spMk id="6" creationId="{3CBB5A24-C784-EA45-D3B1-E7D916CC434E}"/>
          </ac:spMkLst>
        </pc:spChg>
        <pc:graphicFrameChg chg="add mod modGraphic">
          <ac:chgData name="Hono, Matthew" userId="S::matthew.hono@uconn.edu::58a529b4-6505-43ac-97d3-cab4714eb80e" providerId="AD" clId="Web-{02721D68-7280-24BF-1ED7-5004EB29F8DF}" dt="2026-02-13T17:24:40.246" v="734"/>
          <ac:graphicFrameMkLst>
            <pc:docMk/>
            <pc:sldMk cId="1185677303" sldId="262"/>
            <ac:graphicFrameMk id="5" creationId="{498FCC4B-C4A5-A0AC-63BC-964A278E7CE8}"/>
          </ac:graphicFrameMkLst>
        </pc:graphicFrameChg>
      </pc:sldChg>
      <pc:sldChg chg="addSp delSp modSp new mod modClrScheme chgLayout">
        <pc:chgData name="Hono, Matthew" userId="S::matthew.hono@uconn.edu::58a529b4-6505-43ac-97d3-cab4714eb80e" providerId="AD" clId="Web-{02721D68-7280-24BF-1ED7-5004EB29F8DF}" dt="2026-02-13T17:23:26.309" v="727"/>
        <pc:sldMkLst>
          <pc:docMk/>
          <pc:sldMk cId="70649513" sldId="263"/>
        </pc:sldMkLst>
        <pc:spChg chg="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70649513" sldId="263"/>
            <ac:spMk id="2" creationId="{B3ACCF8B-CB3C-1808-5227-206E10DF1A6D}"/>
          </ac:spMkLst>
        </pc:spChg>
        <pc:graphicFrameChg chg="add mod modGraphic">
          <ac:chgData name="Hono, Matthew" userId="S::matthew.hono@uconn.edu::58a529b4-6505-43ac-97d3-cab4714eb80e" providerId="AD" clId="Web-{02721D68-7280-24BF-1ED7-5004EB29F8DF}" dt="2026-02-13T17:14:24.856" v="628" actId="1076"/>
          <ac:graphicFrameMkLst>
            <pc:docMk/>
            <pc:sldMk cId="70649513" sldId="263"/>
            <ac:graphicFrameMk id="7" creationId="{1D612A6A-3955-4475-1698-63A20808987A}"/>
          </ac:graphicFrameMkLst>
        </pc:graphicFrameChg>
      </pc:sldChg>
      <pc:sldChg chg="addSp delSp modSp new mod modClrScheme chgLayout">
        <pc:chgData name="Hono, Matthew" userId="S::matthew.hono@uconn.edu::58a529b4-6505-43ac-97d3-cab4714eb80e" providerId="AD" clId="Web-{02721D68-7280-24BF-1ED7-5004EB29F8DF}" dt="2026-02-13T17:23:26.309" v="727"/>
        <pc:sldMkLst>
          <pc:docMk/>
          <pc:sldMk cId="1063249849" sldId="264"/>
        </pc:sldMkLst>
        <pc:spChg chg="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1063249849" sldId="264"/>
            <ac:spMk id="2" creationId="{549AADF3-3906-7B37-F2D2-46F2D1032F1D}"/>
          </ac:spMkLst>
        </pc:spChg>
        <pc:graphicFrameChg chg="add mod modGraphic">
          <ac:chgData name="Hono, Matthew" userId="S::matthew.hono@uconn.edu::58a529b4-6505-43ac-97d3-cab4714eb80e" providerId="AD" clId="Web-{02721D68-7280-24BF-1ED7-5004EB29F8DF}" dt="2026-02-13T17:11:31.216" v="517" actId="1076"/>
          <ac:graphicFrameMkLst>
            <pc:docMk/>
            <pc:sldMk cId="1063249849" sldId="264"/>
            <ac:graphicFrameMk id="5" creationId="{AEC32D80-5DA7-6960-28A0-96F73A0D30A5}"/>
          </ac:graphicFrameMkLst>
        </pc:graphicFrameChg>
      </pc:sldChg>
      <pc:sldChg chg="addSp delSp modSp new mod modClrScheme chgLayout">
        <pc:chgData name="Hono, Matthew" userId="S::matthew.hono@uconn.edu::58a529b4-6505-43ac-97d3-cab4714eb80e" providerId="AD" clId="Web-{02721D68-7280-24BF-1ED7-5004EB29F8DF}" dt="2026-02-13T17:24:13.309" v="728" actId="1076"/>
        <pc:sldMkLst>
          <pc:docMk/>
          <pc:sldMk cId="1422675183" sldId="265"/>
        </pc:sldMkLst>
        <pc:spChg chg="mod ord">
          <ac:chgData name="Hono, Matthew" userId="S::matthew.hono@uconn.edu::58a529b4-6505-43ac-97d3-cab4714eb80e" providerId="AD" clId="Web-{02721D68-7280-24BF-1ED7-5004EB29F8DF}" dt="2026-02-13T17:23:26.309" v="727"/>
          <ac:spMkLst>
            <pc:docMk/>
            <pc:sldMk cId="1422675183" sldId="265"/>
            <ac:spMk id="2" creationId="{1788E357-1049-012B-0FB6-C80DBE99CB70}"/>
          </ac:spMkLst>
        </pc:spChg>
        <pc:picChg chg="add mod ord">
          <ac:chgData name="Hono, Matthew" userId="S::matthew.hono@uconn.edu::58a529b4-6505-43ac-97d3-cab4714eb80e" providerId="AD" clId="Web-{02721D68-7280-24BF-1ED7-5004EB29F8DF}" dt="2026-02-13T17:24:13.309" v="728" actId="1076"/>
          <ac:picMkLst>
            <pc:docMk/>
            <pc:sldMk cId="1422675183" sldId="265"/>
            <ac:picMk id="4" creationId="{B1CF4722-6D93-8788-0EBD-FE9FF9993C48}"/>
          </ac:picMkLst>
        </pc:picChg>
      </pc:sldChg>
      <pc:sldMasterChg chg="add del addSldLayout delSldLayout">
        <pc:chgData name="Hono, Matthew" userId="S::matthew.hono@uconn.edu::58a529b4-6505-43ac-97d3-cab4714eb80e" providerId="AD" clId="Web-{02721D68-7280-24BF-1ED7-5004EB29F8DF}" dt="2026-02-13T17:23:26.309" v="727"/>
        <pc:sldMasterMkLst>
          <pc:docMk/>
          <pc:sldMasterMk cId="2460954070" sldId="2147483660"/>
        </pc:sldMasterMkLst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2385387890" sldId="2147483661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949138452" sldId="2147483662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2591524520" sldId="2147483663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1203092039" sldId="2147483664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3733172339" sldId="2147483665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3210312558" sldId="2147483666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3146388984" sldId="2147483667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3171841454" sldId="2147483668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1718958274" sldId="2147483669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2202905451" sldId="2147483670"/>
          </pc:sldLayoutMkLst>
        </pc:sldLayoutChg>
        <pc:sldLayoutChg chg="add del">
          <pc:chgData name="Hono, Matthew" userId="S::matthew.hono@uconn.edu::58a529b4-6505-43ac-97d3-cab4714eb80e" providerId="AD" clId="Web-{02721D68-7280-24BF-1ED7-5004EB29F8DF}" dt="2026-02-13T17:23:26.309" v="727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  <pc:docChgLst>
    <pc:chgData name="Hono, Matthew" userId="S::matthew.hono@uconn.edu::58a529b4-6505-43ac-97d3-cab4714eb80e" providerId="AD" clId="Web-{8576AC7F-4B65-4471-B2DC-7E68D42EABAA}"/>
    <pc:docChg chg="addSld modSld">
      <pc:chgData name="Hono, Matthew" userId="S::matthew.hono@uconn.edu::58a529b4-6505-43ac-97d3-cab4714eb80e" providerId="AD" clId="Web-{8576AC7F-4B65-4471-B2DC-7E68D42EABAA}" dt="2026-02-12T19:40:36.234" v="173" actId="20577"/>
      <pc:docMkLst>
        <pc:docMk/>
      </pc:docMkLst>
      <pc:sldChg chg="modSp new">
        <pc:chgData name="Hono, Matthew" userId="S::matthew.hono@uconn.edu::58a529b4-6505-43ac-97d3-cab4714eb80e" providerId="AD" clId="Web-{8576AC7F-4B65-4471-B2DC-7E68D42EABAA}" dt="2026-02-12T19:40:36.234" v="173" actId="20577"/>
        <pc:sldMkLst>
          <pc:docMk/>
          <pc:sldMk cId="704885274" sldId="257"/>
        </pc:sldMkLst>
        <pc:spChg chg="mod">
          <ac:chgData name="Hono, Matthew" userId="S::matthew.hono@uconn.edu::58a529b4-6505-43ac-97d3-cab4714eb80e" providerId="AD" clId="Web-{8576AC7F-4B65-4471-B2DC-7E68D42EABAA}" dt="2026-02-12T18:56:52.503" v="1" actId="20577"/>
          <ac:spMkLst>
            <pc:docMk/>
            <pc:sldMk cId="704885274" sldId="257"/>
            <ac:spMk id="2" creationId="{3CCA6E6E-A982-8D41-6968-A243205B6FE3}"/>
          </ac:spMkLst>
        </pc:spChg>
        <pc:spChg chg="mod">
          <ac:chgData name="Hono, Matthew" userId="S::matthew.hono@uconn.edu::58a529b4-6505-43ac-97d3-cab4714eb80e" providerId="AD" clId="Web-{8576AC7F-4B65-4471-B2DC-7E68D42EABAA}" dt="2026-02-12T19:40:36.234" v="173" actId="20577"/>
          <ac:spMkLst>
            <pc:docMk/>
            <pc:sldMk cId="704885274" sldId="257"/>
            <ac:spMk id="3" creationId="{F43233A9-C460-C12A-563A-E7139410E5CF}"/>
          </ac:spMkLst>
        </pc:spChg>
      </pc:sldChg>
    </pc:docChg>
  </pc:docChgLst>
  <pc:docChgLst>
    <pc:chgData name="Hono, Matthew" userId="S::matthew.hono@uconn.edu::58a529b4-6505-43ac-97d3-cab4714eb80e" providerId="AD" clId="Web-{CCC9B74C-0F9B-FF34-FCBD-0588E67035CC}"/>
    <pc:docChg chg="modSld">
      <pc:chgData name="Hono, Matthew" userId="S::matthew.hono@uconn.edu::58a529b4-6505-43ac-97d3-cab4714eb80e" providerId="AD" clId="Web-{CCC9B74C-0F9B-FF34-FCBD-0588E67035CC}" dt="2026-03-11T21:55:28.666" v="271" actId="1076"/>
      <pc:docMkLst>
        <pc:docMk/>
      </pc:docMkLst>
      <pc:sldChg chg="modSp">
        <pc:chgData name="Hono, Matthew" userId="S::matthew.hono@uconn.edu::58a529b4-6505-43ac-97d3-cab4714eb80e" providerId="AD" clId="Web-{CCC9B74C-0F9B-FF34-FCBD-0588E67035CC}" dt="2026-03-11T21:55:28.666" v="271" actId="1076"/>
        <pc:sldMkLst>
          <pc:docMk/>
          <pc:sldMk cId="343187700" sldId="261"/>
        </pc:sldMkLst>
        <pc:picChg chg="mod">
          <ac:chgData name="Hono, Matthew" userId="S::matthew.hono@uconn.edu::58a529b4-6505-43ac-97d3-cab4714eb80e" providerId="AD" clId="Web-{CCC9B74C-0F9B-FF34-FCBD-0588E67035CC}" dt="2026-03-11T21:55:28.666" v="271" actId="1076"/>
          <ac:picMkLst>
            <pc:docMk/>
            <pc:sldMk cId="343187700" sldId="261"/>
            <ac:picMk id="4" creationId="{0C2FF38D-4D2A-E495-9887-9307F1F218F2}"/>
          </ac:picMkLst>
        </pc:picChg>
      </pc:sldChg>
      <pc:sldChg chg="addSp modSp">
        <pc:chgData name="Hono, Matthew" userId="S::matthew.hono@uconn.edu::58a529b4-6505-43ac-97d3-cab4714eb80e" providerId="AD" clId="Web-{CCC9B74C-0F9B-FF34-FCBD-0588E67035CC}" dt="2026-03-11T21:10:35.586" v="254"/>
        <pc:sldMkLst>
          <pc:docMk/>
          <pc:sldMk cId="70649513" sldId="263"/>
        </pc:sldMkLst>
        <pc:spChg chg="mod">
          <ac:chgData name="Hono, Matthew" userId="S::matthew.hono@uconn.edu::58a529b4-6505-43ac-97d3-cab4714eb80e" providerId="AD" clId="Web-{CCC9B74C-0F9B-FF34-FCBD-0588E67035CC}" dt="2026-03-11T20:40:42.497" v="163" actId="1076"/>
          <ac:spMkLst>
            <pc:docMk/>
            <pc:sldMk cId="70649513" sldId="263"/>
            <ac:spMk id="2" creationId="{B3ACCF8B-CB3C-1808-5227-206E10DF1A6D}"/>
          </ac:spMkLst>
        </pc:spChg>
        <pc:spChg chg="add mod">
          <ac:chgData name="Hono, Matthew" userId="S::matthew.hono@uconn.edu::58a529b4-6505-43ac-97d3-cab4714eb80e" providerId="AD" clId="Web-{CCC9B74C-0F9B-FF34-FCBD-0588E67035CC}" dt="2026-03-11T20:42:31.657" v="238" actId="20577"/>
          <ac:spMkLst>
            <pc:docMk/>
            <pc:sldMk cId="70649513" sldId="263"/>
            <ac:spMk id="3" creationId="{D6682649-E055-75B1-9D4A-271912F2F778}"/>
          </ac:spMkLst>
        </pc:spChg>
        <pc:graphicFrameChg chg="mod modGraphic">
          <ac:chgData name="Hono, Matthew" userId="S::matthew.hono@uconn.edu::58a529b4-6505-43ac-97d3-cab4714eb80e" providerId="AD" clId="Web-{CCC9B74C-0F9B-FF34-FCBD-0588E67035CC}" dt="2026-03-11T21:10:35.586" v="254"/>
          <ac:graphicFrameMkLst>
            <pc:docMk/>
            <pc:sldMk cId="70649513" sldId="263"/>
            <ac:graphicFrameMk id="7" creationId="{1D612A6A-3955-4475-1698-63A20808987A}"/>
          </ac:graphicFrameMkLst>
        </pc:graphicFrameChg>
      </pc:sldChg>
      <pc:sldChg chg="addSp modSp">
        <pc:chgData name="Hono, Matthew" userId="S::matthew.hono@uconn.edu::58a529b4-6505-43ac-97d3-cab4714eb80e" providerId="AD" clId="Web-{CCC9B74C-0F9B-FF34-FCBD-0588E67035CC}" dt="2026-03-11T21:54:52.665" v="269"/>
        <pc:sldMkLst>
          <pc:docMk/>
          <pc:sldMk cId="1063249849" sldId="264"/>
        </pc:sldMkLst>
        <pc:spChg chg="mod">
          <ac:chgData name="Hono, Matthew" userId="S::matthew.hono@uconn.edu::58a529b4-6505-43ac-97d3-cab4714eb80e" providerId="AD" clId="Web-{CCC9B74C-0F9B-FF34-FCBD-0588E67035CC}" dt="2026-03-11T20:41:49.811" v="198" actId="1076"/>
          <ac:spMkLst>
            <pc:docMk/>
            <pc:sldMk cId="1063249849" sldId="264"/>
            <ac:spMk id="2" creationId="{549AADF3-3906-7B37-F2D2-46F2D1032F1D}"/>
          </ac:spMkLst>
        </pc:spChg>
        <pc:spChg chg="add mod">
          <ac:chgData name="Hono, Matthew" userId="S::matthew.hono@uconn.edu::58a529b4-6505-43ac-97d3-cab4714eb80e" providerId="AD" clId="Web-{CCC9B74C-0F9B-FF34-FCBD-0588E67035CC}" dt="2026-03-11T20:42:19.326" v="228" actId="1076"/>
          <ac:spMkLst>
            <pc:docMk/>
            <pc:sldMk cId="1063249849" sldId="264"/>
            <ac:spMk id="4" creationId="{C275D524-3200-9F00-CB0E-1CAE0A2567D5}"/>
          </ac:spMkLst>
        </pc:spChg>
        <pc:graphicFrameChg chg="mod modGraphic">
          <ac:chgData name="Hono, Matthew" userId="S::matthew.hono@uconn.edu::58a529b4-6505-43ac-97d3-cab4714eb80e" providerId="AD" clId="Web-{CCC9B74C-0F9B-FF34-FCBD-0588E67035CC}" dt="2026-03-11T21:54:52.665" v="269"/>
          <ac:graphicFrameMkLst>
            <pc:docMk/>
            <pc:sldMk cId="1063249849" sldId="264"/>
            <ac:graphicFrameMk id="5" creationId="{AEC32D80-5DA7-6960-28A0-96F73A0D30A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133" y="1012537"/>
            <a:ext cx="5548919" cy="3163224"/>
          </a:xfrm>
        </p:spPr>
        <p:txBody>
          <a:bodyPr anchor="t">
            <a:noAutofit/>
          </a:bodyPr>
          <a:lstStyle/>
          <a:p>
            <a:pPr algn="l"/>
            <a:r>
              <a:rPr lang="en-US" sz="5400" b="1"/>
              <a:t>Pretrial Detention Exploration: Low Level Felonies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132" y="4418057"/>
            <a:ext cx="4408228" cy="119281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/>
              <a:t>Matt Hono, IMRP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ttps://imrp-dpp.media.uconn.edu/wp-content/uploads/sites/3351/2024/07/Sentencing-Commission-logo.png">
            <a:extLst>
              <a:ext uri="{FF2B5EF4-FFF2-40B4-BE49-F238E27FC236}">
                <a16:creationId xmlns:a16="http://schemas.microsoft.com/office/drawing/2014/main" id="{78270E16-F477-8D24-6BF1-912536F06F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333"/>
          <a:stretch>
            <a:fillRect/>
          </a:stretch>
        </p:blipFill>
        <p:spPr>
          <a:xfrm>
            <a:off x="60960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8E357-1049-012B-0FB6-C80DBE99C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Length of Stay for Low-Level Felonies</a:t>
            </a:r>
          </a:p>
        </p:txBody>
      </p:sp>
      <p:pic>
        <p:nvPicPr>
          <p:cNvPr id="4" name="Content Placeholder 3" descr="A graph with a blue line&#10;&#10;AI-generated content may be incorrect.">
            <a:extLst>
              <a:ext uri="{FF2B5EF4-FFF2-40B4-BE49-F238E27FC236}">
                <a16:creationId xmlns:a16="http://schemas.microsoft.com/office/drawing/2014/main" id="{B1CF4722-6D93-8788-0EBD-FE9FF9993C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8577" y="1512186"/>
            <a:ext cx="7392640" cy="5166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675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A6E6E-A982-8D41-6968-A243205B6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233A9-C460-C12A-563A-E7139410E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1633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000"/>
              <a:t>Case flows</a:t>
            </a:r>
            <a:endParaRPr lang="en-US" sz="4000" dirty="0"/>
          </a:p>
          <a:p>
            <a:r>
              <a:rPr lang="en-US" sz="4000" dirty="0"/>
              <a:t>Number of people detained where the primary charge is a  Felony D or a Felony E </a:t>
            </a:r>
          </a:p>
          <a:p>
            <a:r>
              <a:rPr lang="en-US" sz="4000" dirty="0"/>
              <a:t>Number of charges pending among those detained and released</a:t>
            </a:r>
          </a:p>
          <a:p>
            <a:r>
              <a:rPr lang="en-US" sz="4000" dirty="0"/>
              <a:t>The charges that this population is facing</a:t>
            </a:r>
          </a:p>
          <a:p>
            <a:r>
              <a:rPr lang="en-US" sz="4000" dirty="0"/>
              <a:t>The length of time detained for</a:t>
            </a:r>
          </a:p>
        </p:txBody>
      </p:sp>
    </p:spTree>
    <p:extLst>
      <p:ext uri="{BB962C8B-B14F-4D97-AF65-F5344CB8AC3E}">
        <p14:creationId xmlns:p14="http://schemas.microsoft.com/office/powerpoint/2010/main" val="70488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D3815-9E7A-FC5B-3D49-C14D6123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277"/>
            <a:ext cx="10515600" cy="1325563"/>
          </a:xfrm>
        </p:spPr>
        <p:txBody>
          <a:bodyPr/>
          <a:lstStyle/>
          <a:p>
            <a:r>
              <a:rPr lang="en-US"/>
              <a:t>Number of felony D and E arrests</a:t>
            </a:r>
          </a:p>
        </p:txBody>
      </p:sp>
      <p:pic>
        <p:nvPicPr>
          <p:cNvPr id="4" name="Content Placeholder 3" descr="A graph of arrest&#10;&#10;AI-generated content may be incorrect.">
            <a:extLst>
              <a:ext uri="{FF2B5EF4-FFF2-40B4-BE49-F238E27FC236}">
                <a16:creationId xmlns:a16="http://schemas.microsoft.com/office/drawing/2014/main" id="{D1E75969-1AC7-BE75-71B1-638CE5FC4C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6081" y="1462994"/>
            <a:ext cx="7293428" cy="513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178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aph of arrest&#10;&#10;AI-generated content may be incorrect.">
            <a:extLst>
              <a:ext uri="{FF2B5EF4-FFF2-40B4-BE49-F238E27FC236}">
                <a16:creationId xmlns:a16="http://schemas.microsoft.com/office/drawing/2014/main" id="{FB1B18C7-647E-AA6E-1953-5EDF2DA8E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514" y="1473429"/>
            <a:ext cx="7562541" cy="529776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B2A27B9E-8182-9EC7-2E45-CE24D4A6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8" y="152922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Number of felony D and E arrests that lead to detention</a:t>
            </a:r>
          </a:p>
        </p:txBody>
      </p:sp>
    </p:spTree>
    <p:extLst>
      <p:ext uri="{BB962C8B-B14F-4D97-AF65-F5344CB8AC3E}">
        <p14:creationId xmlns:p14="http://schemas.microsoft.com/office/powerpoint/2010/main" val="3630231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2F1A8-C60B-CBB0-E235-D006F4686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568"/>
            <a:ext cx="10515600" cy="1325563"/>
          </a:xfrm>
        </p:spPr>
        <p:txBody>
          <a:bodyPr/>
          <a:lstStyle/>
          <a:p>
            <a:r>
              <a:rPr lang="en-US"/>
              <a:t>Release rates for low level felonies</a:t>
            </a:r>
          </a:p>
        </p:txBody>
      </p:sp>
      <p:pic>
        <p:nvPicPr>
          <p:cNvPr id="4" name="Content Placeholder 3" descr="A graph of blue rectangular bars&#10;&#10;AI-generated content may be incorrect.">
            <a:extLst>
              <a:ext uri="{FF2B5EF4-FFF2-40B4-BE49-F238E27FC236}">
                <a16:creationId xmlns:a16="http://schemas.microsoft.com/office/drawing/2014/main" id="{0C2FF38D-4D2A-E495-9887-9307F1F218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2492" y="1164824"/>
            <a:ext cx="8155873" cy="569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87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graph of blue bars&#10;&#10;AI-generated content may be incorrect.">
            <a:extLst>
              <a:ext uri="{FF2B5EF4-FFF2-40B4-BE49-F238E27FC236}">
                <a16:creationId xmlns:a16="http://schemas.microsoft.com/office/drawing/2014/main" id="{F58B3E4D-3B9C-694D-E40A-82CDF781BD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4902" y="1252720"/>
            <a:ext cx="8011886" cy="560614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7324F30-C833-8A17-0572-C0584B86F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8" y="152922"/>
            <a:ext cx="10515600" cy="1325563"/>
          </a:xfrm>
        </p:spPr>
        <p:txBody>
          <a:bodyPr/>
          <a:lstStyle/>
          <a:p>
            <a:r>
              <a:rPr lang="en-US"/>
              <a:t>Number of individuals detained</a:t>
            </a:r>
          </a:p>
        </p:txBody>
      </p:sp>
    </p:spTree>
    <p:extLst>
      <p:ext uri="{BB962C8B-B14F-4D97-AF65-F5344CB8AC3E}">
        <p14:creationId xmlns:p14="http://schemas.microsoft.com/office/powerpoint/2010/main" val="3734028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140EE-6C7F-B572-51B2-4A6EC3318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Pending Charges: CSSD Interviewed Clients </a:t>
            </a:r>
            <a:r>
              <a:rPr lang="en-US"/>
              <a:t>Where the Top Charge is a Felony D or 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98FCC4B-C4A5-A0AC-63BC-964A278E7C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164975"/>
              </p:ext>
            </p:extLst>
          </p:nvPr>
        </p:nvGraphicFramePr>
        <p:xfrm>
          <a:off x="1176759" y="1986986"/>
          <a:ext cx="9591035" cy="3461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9335">
                  <a:extLst>
                    <a:ext uri="{9D8B030D-6E8A-4147-A177-3AD203B41FA5}">
                      <a16:colId xmlns:a16="http://schemas.microsoft.com/office/drawing/2014/main" val="589744849"/>
                    </a:ext>
                  </a:extLst>
                </a:gridCol>
                <a:gridCol w="2278765">
                  <a:extLst>
                    <a:ext uri="{9D8B030D-6E8A-4147-A177-3AD203B41FA5}">
                      <a16:colId xmlns:a16="http://schemas.microsoft.com/office/drawing/2014/main" val="1938979211"/>
                    </a:ext>
                  </a:extLst>
                </a:gridCol>
                <a:gridCol w="2515176">
                  <a:extLst>
                    <a:ext uri="{9D8B030D-6E8A-4147-A177-3AD203B41FA5}">
                      <a16:colId xmlns:a16="http://schemas.microsoft.com/office/drawing/2014/main" val="1861607688"/>
                    </a:ext>
                  </a:extLst>
                </a:gridCol>
                <a:gridCol w="2397759">
                  <a:extLst>
                    <a:ext uri="{9D8B030D-6E8A-4147-A177-3AD203B41FA5}">
                      <a16:colId xmlns:a16="http://schemas.microsoft.com/office/drawing/2014/main" val="2892626599"/>
                    </a:ext>
                  </a:extLst>
                </a:gridCol>
              </a:tblGrid>
              <a:tr h="15280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Arraignment</a:t>
                      </a:r>
                      <a:r>
                        <a:rPr lang="en-US" dirty="0">
                          <a:effectLst/>
                        </a:rPr>
                        <a:t> Bond Order Outcome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Average </a:t>
                      </a:r>
                      <a:r>
                        <a:rPr lang="en-US">
                          <a:effectLst/>
                        </a:rPr>
                        <a:t>number of charges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Percent facing less </a:t>
                      </a:r>
                      <a:r>
                        <a:rPr lang="en-US">
                          <a:effectLst/>
                        </a:rPr>
                        <a:t>than 5 charges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Percent facing 5 or more </a:t>
                      </a:r>
                      <a:r>
                        <a:rPr lang="en-US" dirty="0">
                          <a:effectLst/>
                        </a:rPr>
                        <a:t>charges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62399441"/>
                  </a:ext>
                </a:extLst>
              </a:tr>
              <a:tr h="9667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9.7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33%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67%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77243405"/>
                  </a:ext>
                </a:extLst>
              </a:tr>
              <a:tr h="9667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6.3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51%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49%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7639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CBB5A24-C784-EA45-D3B1-E7D916CC434E}"/>
              </a:ext>
            </a:extLst>
          </p:cNvPr>
          <p:cNvSpPr txBox="1"/>
          <p:nvPr/>
        </p:nvSpPr>
        <p:spPr>
          <a:xfrm>
            <a:off x="839002" y="6003179"/>
            <a:ext cx="35877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Source: JB-CSSD, 2018-2023</a:t>
            </a:r>
          </a:p>
        </p:txBody>
      </p:sp>
    </p:spTree>
    <p:extLst>
      <p:ext uri="{BB962C8B-B14F-4D97-AF65-F5344CB8AC3E}">
        <p14:creationId xmlns:p14="http://schemas.microsoft.com/office/powerpoint/2010/main" val="1185677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CCF8B-CB3C-1808-5227-206E10DF1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81" y="-283820"/>
            <a:ext cx="11313041" cy="1325563"/>
          </a:xfrm>
        </p:spPr>
        <p:txBody>
          <a:bodyPr>
            <a:normAutofit/>
          </a:bodyPr>
          <a:lstStyle/>
          <a:p>
            <a:r>
              <a:rPr lang="en-US" sz="2800"/>
              <a:t>Most Common Felony D Charges Among Those Detained, 2018-2023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D612A6A-3955-4475-1698-63A208089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727577"/>
              </p:ext>
            </p:extLst>
          </p:nvPr>
        </p:nvGraphicFramePr>
        <p:xfrm>
          <a:off x="577052" y="861819"/>
          <a:ext cx="10215907" cy="5032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123">
                  <a:extLst>
                    <a:ext uri="{9D8B030D-6E8A-4147-A177-3AD203B41FA5}">
                      <a16:colId xmlns:a16="http://schemas.microsoft.com/office/drawing/2014/main" val="568871647"/>
                    </a:ext>
                  </a:extLst>
                </a:gridCol>
                <a:gridCol w="3150605">
                  <a:extLst>
                    <a:ext uri="{9D8B030D-6E8A-4147-A177-3AD203B41FA5}">
                      <a16:colId xmlns:a16="http://schemas.microsoft.com/office/drawing/2014/main" val="1954353063"/>
                    </a:ext>
                  </a:extLst>
                </a:gridCol>
                <a:gridCol w="1279461">
                  <a:extLst>
                    <a:ext uri="{9D8B030D-6E8A-4147-A177-3AD203B41FA5}">
                      <a16:colId xmlns:a16="http://schemas.microsoft.com/office/drawing/2014/main" val="835265614"/>
                    </a:ext>
                  </a:extLst>
                </a:gridCol>
                <a:gridCol w="1603363">
                  <a:extLst>
                    <a:ext uri="{9D8B030D-6E8A-4147-A177-3AD203B41FA5}">
                      <a16:colId xmlns:a16="http://schemas.microsoft.com/office/drawing/2014/main" val="2231478202"/>
                    </a:ext>
                  </a:extLst>
                </a:gridCol>
                <a:gridCol w="1122355">
                  <a:extLst>
                    <a:ext uri="{9D8B030D-6E8A-4147-A177-3AD203B41FA5}">
                      <a16:colId xmlns:a16="http://schemas.microsoft.com/office/drawing/2014/main" val="4008205595"/>
                    </a:ext>
                  </a:extLst>
                </a:gridCol>
              </a:tblGrid>
              <a:tr h="4886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Arraignment Outcome</a:t>
                      </a:r>
                      <a:endParaRPr lang="en-US" dirty="0" err="1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</a:rPr>
                        <a:t>Charge_Orig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err="1">
                          <a:effectLst/>
                        </a:rPr>
                        <a:t>StatuteType</a:t>
                      </a:r>
                      <a:endParaRPr lang="en-US" dirty="0" err="1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err="1">
                          <a:effectLst/>
                        </a:rPr>
                        <a:t>StatuteClass</a:t>
                      </a:r>
                      <a:endParaRPr lang="en-US" dirty="0" err="1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Count of Charges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85236874"/>
                  </a:ext>
                </a:extLst>
              </a:tr>
              <a:tr h="4886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VIOLATION OF PROTECTIVE ORDER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11,363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0406408"/>
                  </a:ext>
                </a:extLst>
              </a:tr>
              <a:tr h="2443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BURGLARY 3RD DEG</a:t>
                      </a:r>
                      <a:r>
                        <a:rPr lang="en-US" dirty="0">
                          <a:effectLst/>
                        </a:rPr>
                        <a:t>         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3,867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51071238"/>
                  </a:ext>
                </a:extLst>
              </a:tr>
              <a:tr h="2443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LARCENY 3RD DEG</a:t>
                      </a:r>
                      <a:r>
                        <a:rPr lang="en-US" dirty="0">
                          <a:effectLst/>
                        </a:rPr>
                        <a:t>          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2,482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8752475"/>
                  </a:ext>
                </a:extLst>
              </a:tr>
              <a:tr h="4886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FAILURE TO APPEAR 1ST DEG</a:t>
                      </a:r>
                      <a:r>
                        <a:rPr lang="en-US" dirty="0">
                          <a:effectLst/>
                        </a:rPr>
                        <a:t>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2,093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70171084"/>
                  </a:ext>
                </a:extLst>
              </a:tr>
              <a:tr h="2443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ASSAULT 2ND DEG</a:t>
                      </a:r>
                      <a:r>
                        <a:rPr lang="en-US" dirty="0">
                          <a:effectLst/>
                        </a:rPr>
                        <a:t>          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1,170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83987333"/>
                  </a:ext>
                </a:extLst>
              </a:tr>
              <a:tr h="4886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IDENTITY THEFT - 3RD DEGREE</a:t>
                      </a:r>
                      <a:r>
                        <a:rPr lang="en-US" dirty="0">
                          <a:effectLst/>
                        </a:rPr>
                        <a:t>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998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5055575"/>
                  </a:ext>
                </a:extLst>
              </a:tr>
              <a:tr h="4886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CRIM VIO OF RESTRAINING ORDER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815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92274873"/>
                  </a:ext>
                </a:extLst>
              </a:tr>
              <a:tr h="4886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VIO STDING CRIM PROTECTIVE ORD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799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0232205"/>
                  </a:ext>
                </a:extLst>
              </a:tr>
              <a:tr h="4886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STRANGULTN/SUFFOCATE-2ND DEGRE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785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7348556"/>
                  </a:ext>
                </a:extLst>
              </a:tr>
              <a:tr h="4886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Detained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CRIMINAL MISCHIEF 1ST DEG</a:t>
                      </a:r>
                      <a:r>
                        <a:rPr lang="en-US" dirty="0">
                          <a:effectLst/>
                        </a:rPr>
                        <a:t>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714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441126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6682649-E055-75B1-9D4A-271912F2F778}"/>
              </a:ext>
            </a:extLst>
          </p:cNvPr>
          <p:cNvSpPr txBox="1"/>
          <p:nvPr/>
        </p:nvSpPr>
        <p:spPr>
          <a:xfrm>
            <a:off x="483011" y="6012870"/>
            <a:ext cx="1039165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Note: Among cases where the highest charge is a Felony D or E AND the arraignment outcome </a:t>
            </a:r>
            <a:r>
              <a:rPr lang="en-US"/>
              <a:t>was detained, these are the most common charges.</a:t>
            </a:r>
          </a:p>
          <a:p>
            <a:r>
              <a:rPr lang="en-US"/>
              <a:t>Source: JB-CSSD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49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AADF3-3906-7B37-F2D2-46F2D1032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763" y="-212936"/>
            <a:ext cx="11773786" cy="1325563"/>
          </a:xfrm>
        </p:spPr>
        <p:txBody>
          <a:bodyPr/>
          <a:lstStyle/>
          <a:p>
            <a:r>
              <a:rPr lang="en-US" sz="2800" dirty="0"/>
              <a:t>Most Common Felony D Charges </a:t>
            </a:r>
            <a:r>
              <a:rPr lang="en-US" sz="2800"/>
              <a:t>Among Those Released, 2018-2023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EC32D80-5DA7-6960-28A0-96F73A0D3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181465"/>
              </p:ext>
            </p:extLst>
          </p:nvPr>
        </p:nvGraphicFramePr>
        <p:xfrm>
          <a:off x="350134" y="906062"/>
          <a:ext cx="11528982" cy="4675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5620">
                  <a:extLst>
                    <a:ext uri="{9D8B030D-6E8A-4147-A177-3AD203B41FA5}">
                      <a16:colId xmlns:a16="http://schemas.microsoft.com/office/drawing/2014/main" val="3948796099"/>
                    </a:ext>
                  </a:extLst>
                </a:gridCol>
                <a:gridCol w="5533658">
                  <a:extLst>
                    <a:ext uri="{9D8B030D-6E8A-4147-A177-3AD203B41FA5}">
                      <a16:colId xmlns:a16="http://schemas.microsoft.com/office/drawing/2014/main" val="1873269645"/>
                    </a:ext>
                  </a:extLst>
                </a:gridCol>
                <a:gridCol w="1304868">
                  <a:extLst>
                    <a:ext uri="{9D8B030D-6E8A-4147-A177-3AD203B41FA5}">
                      <a16:colId xmlns:a16="http://schemas.microsoft.com/office/drawing/2014/main" val="3124090925"/>
                    </a:ext>
                  </a:extLst>
                </a:gridCol>
                <a:gridCol w="1486112">
                  <a:extLst>
                    <a:ext uri="{9D8B030D-6E8A-4147-A177-3AD203B41FA5}">
                      <a16:colId xmlns:a16="http://schemas.microsoft.com/office/drawing/2014/main" val="2313229082"/>
                    </a:ext>
                  </a:extLst>
                </a:gridCol>
                <a:gridCol w="908724">
                  <a:extLst>
                    <a:ext uri="{9D8B030D-6E8A-4147-A177-3AD203B41FA5}">
                      <a16:colId xmlns:a16="http://schemas.microsoft.com/office/drawing/2014/main" val="3772570972"/>
                    </a:ext>
                  </a:extLst>
                </a:gridCol>
              </a:tblGrid>
              <a:tr h="5159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Arraignment Outcome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err="1">
                          <a:effectLst/>
                        </a:rPr>
                        <a:t>Charge_Orig</a:t>
                      </a:r>
                      <a:endParaRPr lang="en-US" dirty="0" err="1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err="1">
                          <a:effectLst/>
                        </a:rPr>
                        <a:t>StatuteType</a:t>
                      </a:r>
                      <a:endParaRPr lang="en-US" dirty="0" err="1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err="1">
                          <a:effectLst/>
                        </a:rPr>
                        <a:t>StatuteClass</a:t>
                      </a:r>
                      <a:endParaRPr lang="en-US" dirty="0" err="1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Count of Charges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8306053"/>
                  </a:ext>
                </a:extLst>
              </a:tr>
              <a:tr h="5159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VIOLATION OF PROTECTIVE ORDER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23,193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37812512"/>
                  </a:ext>
                </a:extLst>
              </a:tr>
              <a:tr h="381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FAILURE TO APPEAR 1ST DEG</a:t>
                      </a:r>
                      <a:r>
                        <a:rPr lang="en-US" dirty="0">
                          <a:effectLst/>
                        </a:rPr>
                        <a:t>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6,482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92260289"/>
                  </a:ext>
                </a:extLst>
              </a:tr>
              <a:tr h="3364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LARCENY 3RD DEG</a:t>
                      </a:r>
                      <a:r>
                        <a:rPr lang="en-US" dirty="0">
                          <a:effectLst/>
                        </a:rPr>
                        <a:t>          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5,079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96631129"/>
                  </a:ext>
                </a:extLst>
              </a:tr>
              <a:tr h="3364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BURGLARY 3RD DEG</a:t>
                      </a:r>
                      <a:r>
                        <a:rPr lang="en-US" dirty="0">
                          <a:effectLst/>
                        </a:rPr>
                        <a:t>         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4,024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4522447"/>
                  </a:ext>
                </a:extLst>
              </a:tr>
              <a:tr h="3364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ASSAULT 2ND DEG</a:t>
                      </a:r>
                      <a:r>
                        <a:rPr lang="en-US" dirty="0">
                          <a:effectLst/>
                        </a:rPr>
                        <a:t>          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2,908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11533013"/>
                  </a:ext>
                </a:extLst>
              </a:tr>
              <a:tr h="5159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CRIM VIO OF RESTRAINING ORDER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2,582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84767060"/>
                  </a:ext>
                </a:extLst>
              </a:tr>
              <a:tr h="5159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ILL POSS WEAPON IN MTR VEHICLE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2,424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04932101"/>
                  </a:ext>
                </a:extLst>
              </a:tr>
              <a:tr h="3364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FORGERY 2ND DEG</a:t>
                      </a:r>
                      <a:r>
                        <a:rPr lang="en-US" dirty="0">
                          <a:effectLst/>
                        </a:rPr>
                        <a:t>          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2,179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6307970"/>
                  </a:ext>
                </a:extLst>
              </a:tr>
              <a:tr h="5159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CRIMINAL MISCHIEF 1ST DEG</a:t>
                      </a:r>
                      <a:r>
                        <a:rPr lang="en-US" dirty="0">
                          <a:effectLst/>
                        </a:rPr>
                        <a:t>  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1,865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39170409"/>
                  </a:ext>
                </a:extLst>
              </a:tr>
              <a:tr h="3364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Released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IDENTITY THEFT - 3RD DEGREE</a:t>
                      </a:r>
                      <a:r>
                        <a:rPr lang="en-US" dirty="0">
                          <a:effectLst/>
                        </a:rPr>
                        <a:t>   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1,720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694502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275D524-3200-9F00-CB0E-1CAE0A2567D5}"/>
              </a:ext>
            </a:extLst>
          </p:cNvPr>
          <p:cNvSpPr txBox="1"/>
          <p:nvPr/>
        </p:nvSpPr>
        <p:spPr>
          <a:xfrm>
            <a:off x="456430" y="5835661"/>
            <a:ext cx="1039165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Note: Among cases where the highest charge is a Felony D or E AND the arraignment outcome was released</a:t>
            </a:r>
            <a:r>
              <a:rPr lang="en-US" dirty="0"/>
              <a:t>, these are the most common charges.</a:t>
            </a:r>
          </a:p>
          <a:p>
            <a:r>
              <a:rPr lang="en-US"/>
              <a:t>Source: JB-CSSD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249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403</Words>
  <Application>Microsoft Office PowerPoint</Application>
  <PresentationFormat>Widescreen</PresentationFormat>
  <Paragraphs>143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Pretrial Detention Exploration: Low Level Felonies</vt:lpstr>
      <vt:lpstr>Agenda</vt:lpstr>
      <vt:lpstr>Number of felony D and E arrests</vt:lpstr>
      <vt:lpstr>Number of felony D and E arrests that lead to detention</vt:lpstr>
      <vt:lpstr>Release rates for low level felonies</vt:lpstr>
      <vt:lpstr>Number of individuals detained</vt:lpstr>
      <vt:lpstr>Pending Charges: CSSD Interviewed Clients Where the Top Charge is a Felony D or E</vt:lpstr>
      <vt:lpstr>Most Common Felony D Charges Among Those Detained, 2018-2023</vt:lpstr>
      <vt:lpstr>Most Common Felony D Charges Among Those Released, 2018-2023</vt:lpstr>
      <vt:lpstr>Length of Stay for Low-Level Felonies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Hono, Matthew</cp:lastModifiedBy>
  <cp:revision>236</cp:revision>
  <dcterms:created xsi:type="dcterms:W3CDTF">2026-02-12T18:55:56Z</dcterms:created>
  <dcterms:modified xsi:type="dcterms:W3CDTF">2026-04-28T15:54:05Z</dcterms:modified>
</cp:coreProperties>
</file>